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709" r:id="rId2"/>
  </p:sldMasterIdLst>
  <p:notesMasterIdLst>
    <p:notesMasterId r:id="rId16"/>
  </p:notesMasterIdLst>
  <p:sldIdLst>
    <p:sldId id="258" r:id="rId3"/>
    <p:sldId id="292" r:id="rId4"/>
    <p:sldId id="325" r:id="rId5"/>
    <p:sldId id="326" r:id="rId6"/>
    <p:sldId id="321" r:id="rId7"/>
    <p:sldId id="316" r:id="rId8"/>
    <p:sldId id="323" r:id="rId9"/>
    <p:sldId id="318" r:id="rId10"/>
    <p:sldId id="320" r:id="rId11"/>
    <p:sldId id="311" r:id="rId12"/>
    <p:sldId id="312" r:id="rId13"/>
    <p:sldId id="315" r:id="rId14"/>
    <p:sldId id="319" r:id="rId15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25A"/>
    <a:srgbClr val="53331F"/>
    <a:srgbClr val="945049"/>
    <a:srgbClr val="795B3F"/>
    <a:srgbClr val="058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78392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142" y="67"/>
      </p:cViewPr>
      <p:guideLst>
        <p:guide orient="horz" pos="2160"/>
        <p:guide pos="3817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6BC4C-E2C1-4C1D-939C-9C2973CC45A1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C69101-1A62-444C-B423-2A92A97B8BDE}">
      <dgm:prSet custT="1"/>
      <dgm:spPr/>
      <dgm:t>
        <a:bodyPr/>
        <a:lstStyle/>
        <a:p>
          <a:r>
            <a:rPr lang="en-US" sz="2400" b="0" i="0"/>
            <a:t>What to listen to:</a:t>
          </a:r>
          <a:endParaRPr lang="en-GB" sz="2400"/>
        </a:p>
      </dgm:t>
    </dgm:pt>
    <dgm:pt modelId="{57B803BD-7CFC-4B00-835D-3350B479F1AE}" type="parTrans" cxnId="{FB89AAE9-8779-4B28-BAEF-D0964B38E3A8}">
      <dgm:prSet/>
      <dgm:spPr/>
      <dgm:t>
        <a:bodyPr/>
        <a:lstStyle/>
        <a:p>
          <a:endParaRPr lang="en-US"/>
        </a:p>
      </dgm:t>
    </dgm:pt>
    <dgm:pt modelId="{F74DF583-0082-479D-894E-D344CFA20711}" type="sibTrans" cxnId="{FB89AAE9-8779-4B28-BAEF-D0964B38E3A8}">
      <dgm:prSet/>
      <dgm:spPr/>
      <dgm:t>
        <a:bodyPr/>
        <a:lstStyle/>
        <a:p>
          <a:endParaRPr lang="en-US"/>
        </a:p>
      </dgm:t>
    </dgm:pt>
    <dgm:pt modelId="{FFEE7E04-CDB8-4715-903A-A51C0487B34C}">
      <dgm:prSet custT="1"/>
      <dgm:spPr/>
      <dgm:t>
        <a:bodyPr/>
        <a:lstStyle/>
        <a:p>
          <a:r>
            <a:rPr lang="en-US" sz="1800" b="0" i="0"/>
            <a:t>Your hearth</a:t>
          </a:r>
          <a:endParaRPr lang="en-GB" sz="1800"/>
        </a:p>
      </dgm:t>
    </dgm:pt>
    <dgm:pt modelId="{5317C7F4-C887-4AD8-AF1A-11C8FA905636}" type="parTrans" cxnId="{A88BAB4D-4322-4DE5-81AE-B396FC000DF9}">
      <dgm:prSet/>
      <dgm:spPr/>
      <dgm:t>
        <a:bodyPr/>
        <a:lstStyle/>
        <a:p>
          <a:endParaRPr lang="en-US"/>
        </a:p>
      </dgm:t>
    </dgm:pt>
    <dgm:pt modelId="{A44433E4-D42A-4F78-956A-ED979DAAAB75}" type="sibTrans" cxnId="{A88BAB4D-4322-4DE5-81AE-B396FC000DF9}">
      <dgm:prSet/>
      <dgm:spPr/>
      <dgm:t>
        <a:bodyPr/>
        <a:lstStyle/>
        <a:p>
          <a:endParaRPr lang="en-US"/>
        </a:p>
      </dgm:t>
    </dgm:pt>
    <dgm:pt modelId="{992CB8B8-E2AB-4038-A1CF-E7494AE9A58F}">
      <dgm:prSet custT="1"/>
      <dgm:spPr/>
      <dgm:t>
        <a:bodyPr/>
        <a:lstStyle/>
        <a:p>
          <a:r>
            <a:rPr lang="en-US" sz="1800" b="0" i="0"/>
            <a:t>Your soul </a:t>
          </a:r>
          <a:endParaRPr lang="en-GB" sz="1800"/>
        </a:p>
      </dgm:t>
    </dgm:pt>
    <dgm:pt modelId="{9178B6B4-135E-4B33-840E-D85AD249FA29}" type="parTrans" cxnId="{648EF8F2-5851-41EC-B8F6-DF1F4CF3E0F2}">
      <dgm:prSet/>
      <dgm:spPr/>
      <dgm:t>
        <a:bodyPr/>
        <a:lstStyle/>
        <a:p>
          <a:endParaRPr lang="en-US"/>
        </a:p>
      </dgm:t>
    </dgm:pt>
    <dgm:pt modelId="{320E0A64-46E1-421B-BC43-A90CD91EE40A}" type="sibTrans" cxnId="{648EF8F2-5851-41EC-B8F6-DF1F4CF3E0F2}">
      <dgm:prSet/>
      <dgm:spPr/>
      <dgm:t>
        <a:bodyPr/>
        <a:lstStyle/>
        <a:p>
          <a:endParaRPr lang="en-US"/>
        </a:p>
      </dgm:t>
    </dgm:pt>
    <dgm:pt modelId="{5427CCD9-8DC0-40F2-A525-E32ABD6DDD4A}">
      <dgm:prSet custT="1"/>
      <dgm:spPr/>
      <dgm:t>
        <a:bodyPr/>
        <a:lstStyle/>
        <a:p>
          <a:r>
            <a:rPr lang="en-US" sz="1800" b="0" i="0"/>
            <a:t>The rain</a:t>
          </a:r>
          <a:endParaRPr lang="en-GB" sz="1800"/>
        </a:p>
      </dgm:t>
    </dgm:pt>
    <dgm:pt modelId="{6F8F4782-4BD3-47D4-9F70-9816DA4FC8A1}" type="parTrans" cxnId="{DEAE10C9-9AF2-41FC-BB1F-ED176BD1E972}">
      <dgm:prSet/>
      <dgm:spPr/>
      <dgm:t>
        <a:bodyPr/>
        <a:lstStyle/>
        <a:p>
          <a:endParaRPr lang="en-US"/>
        </a:p>
      </dgm:t>
    </dgm:pt>
    <dgm:pt modelId="{0D804258-3F24-40A7-8ADF-AE90F7D96A84}" type="sibTrans" cxnId="{DEAE10C9-9AF2-41FC-BB1F-ED176BD1E972}">
      <dgm:prSet/>
      <dgm:spPr/>
      <dgm:t>
        <a:bodyPr/>
        <a:lstStyle/>
        <a:p>
          <a:endParaRPr lang="en-US"/>
        </a:p>
      </dgm:t>
    </dgm:pt>
    <dgm:pt modelId="{AD1799B7-5CAB-46D9-A256-560BF5BEAE44}">
      <dgm:prSet custT="1"/>
      <dgm:spPr/>
      <dgm:t>
        <a:bodyPr/>
        <a:lstStyle/>
        <a:p>
          <a:r>
            <a:rPr lang="en-US" sz="1800" b="0" i="0"/>
            <a:t>The sea</a:t>
          </a:r>
          <a:endParaRPr lang="en-GB" sz="1200"/>
        </a:p>
      </dgm:t>
    </dgm:pt>
    <dgm:pt modelId="{F84D6395-7767-4330-B1D7-6841AF4CEDE9}" type="parTrans" cxnId="{B0C45A35-BD8C-46A0-BDA0-C4E1D88D6871}">
      <dgm:prSet/>
      <dgm:spPr/>
      <dgm:t>
        <a:bodyPr/>
        <a:lstStyle/>
        <a:p>
          <a:endParaRPr lang="en-US"/>
        </a:p>
      </dgm:t>
    </dgm:pt>
    <dgm:pt modelId="{49C49EFD-1F73-493A-BEC1-EA4C5DB3B4C6}" type="sibTrans" cxnId="{B0C45A35-BD8C-46A0-BDA0-C4E1D88D6871}">
      <dgm:prSet/>
      <dgm:spPr/>
      <dgm:t>
        <a:bodyPr/>
        <a:lstStyle/>
        <a:p>
          <a:endParaRPr lang="en-US"/>
        </a:p>
      </dgm:t>
    </dgm:pt>
    <dgm:pt modelId="{F28E2E5F-1615-453C-9F16-D42CD3EF9882}">
      <dgm:prSet/>
      <dgm:spPr/>
      <dgm:t>
        <a:bodyPr/>
        <a:lstStyle/>
        <a:p>
          <a:r>
            <a:rPr lang="en-US" b="0" i="0"/>
            <a:t>The consequences of not listening:</a:t>
          </a:r>
          <a:endParaRPr lang="en-GB"/>
        </a:p>
      </dgm:t>
    </dgm:pt>
    <dgm:pt modelId="{03D6BD47-B01D-4F99-B457-D38369C0D08B}" type="parTrans" cxnId="{9D6477AF-CACD-4B8C-8396-5E445A7A3289}">
      <dgm:prSet/>
      <dgm:spPr/>
      <dgm:t>
        <a:bodyPr/>
        <a:lstStyle/>
        <a:p>
          <a:endParaRPr lang="en-US"/>
        </a:p>
      </dgm:t>
    </dgm:pt>
    <dgm:pt modelId="{BE52E430-2F22-4A1C-878F-749F5DD8D3F5}" type="sibTrans" cxnId="{9D6477AF-CACD-4B8C-8396-5E445A7A3289}">
      <dgm:prSet/>
      <dgm:spPr/>
      <dgm:t>
        <a:bodyPr/>
        <a:lstStyle/>
        <a:p>
          <a:endParaRPr lang="en-US"/>
        </a:p>
      </dgm:t>
    </dgm:pt>
    <dgm:pt modelId="{FAC7B2A0-C73F-4A8E-AB26-ACF70132F697}">
      <dgm:prSet/>
      <dgm:spPr/>
      <dgm:t>
        <a:bodyPr/>
        <a:lstStyle/>
        <a:p>
          <a:r>
            <a:rPr lang="en-US" b="0" i="0"/>
            <a:t>Despair</a:t>
          </a:r>
          <a:endParaRPr lang="en-GB"/>
        </a:p>
      </dgm:t>
    </dgm:pt>
    <dgm:pt modelId="{B8927106-5571-466E-88A7-52807FAD9E18}" type="parTrans" cxnId="{A9E48487-47DB-42C4-AD35-A8E4C33CC07B}">
      <dgm:prSet/>
      <dgm:spPr/>
      <dgm:t>
        <a:bodyPr/>
        <a:lstStyle/>
        <a:p>
          <a:endParaRPr lang="en-US"/>
        </a:p>
      </dgm:t>
    </dgm:pt>
    <dgm:pt modelId="{7F9A9A6C-19E0-410D-A9EF-945C79CB083A}" type="sibTrans" cxnId="{A9E48487-47DB-42C4-AD35-A8E4C33CC07B}">
      <dgm:prSet/>
      <dgm:spPr/>
      <dgm:t>
        <a:bodyPr/>
        <a:lstStyle/>
        <a:p>
          <a:endParaRPr lang="en-US"/>
        </a:p>
      </dgm:t>
    </dgm:pt>
    <dgm:pt modelId="{DB95C412-006D-4376-885D-685A009A34A6}">
      <dgm:prSet/>
      <dgm:spPr/>
      <dgm:t>
        <a:bodyPr/>
        <a:lstStyle/>
        <a:p>
          <a:r>
            <a:rPr lang="en-US" b="0" i="0"/>
            <a:t>Anger</a:t>
          </a:r>
          <a:endParaRPr lang="en-GB"/>
        </a:p>
      </dgm:t>
    </dgm:pt>
    <dgm:pt modelId="{8EF8DCA4-7A8A-428F-83AF-FE3AB322D899}" type="parTrans" cxnId="{3356FDE2-D2BF-4597-AF0B-DE18B0CCA841}">
      <dgm:prSet/>
      <dgm:spPr/>
      <dgm:t>
        <a:bodyPr/>
        <a:lstStyle/>
        <a:p>
          <a:endParaRPr lang="en-US"/>
        </a:p>
      </dgm:t>
    </dgm:pt>
    <dgm:pt modelId="{D5956BDC-0B4C-4DAC-AA7B-FB5F017A80C7}" type="sibTrans" cxnId="{3356FDE2-D2BF-4597-AF0B-DE18B0CCA841}">
      <dgm:prSet/>
      <dgm:spPr/>
      <dgm:t>
        <a:bodyPr/>
        <a:lstStyle/>
        <a:p>
          <a:endParaRPr lang="en-US"/>
        </a:p>
      </dgm:t>
    </dgm:pt>
    <dgm:pt modelId="{5DD0DE18-62BF-4823-9BF3-088514948427}">
      <dgm:prSet/>
      <dgm:spPr/>
      <dgm:t>
        <a:bodyPr/>
        <a:lstStyle/>
        <a:p>
          <a:r>
            <a:rPr lang="en-US" b="0" i="0"/>
            <a:t>Solitude</a:t>
          </a:r>
          <a:endParaRPr lang="en-GB"/>
        </a:p>
      </dgm:t>
    </dgm:pt>
    <dgm:pt modelId="{A8DDD11B-00EB-4CF8-B9C0-DBB5DC25002C}" type="parTrans" cxnId="{5B0D1A46-B9B1-4FC9-83D9-FB91F97D31B6}">
      <dgm:prSet/>
      <dgm:spPr/>
      <dgm:t>
        <a:bodyPr/>
        <a:lstStyle/>
        <a:p>
          <a:endParaRPr lang="en-US"/>
        </a:p>
      </dgm:t>
    </dgm:pt>
    <dgm:pt modelId="{DD4CA89C-01DB-4425-9B15-9B917E4F0F53}" type="sibTrans" cxnId="{5B0D1A46-B9B1-4FC9-83D9-FB91F97D31B6}">
      <dgm:prSet/>
      <dgm:spPr/>
      <dgm:t>
        <a:bodyPr/>
        <a:lstStyle/>
        <a:p>
          <a:endParaRPr lang="en-US"/>
        </a:p>
      </dgm:t>
    </dgm:pt>
    <dgm:pt modelId="{53F3E3F9-021B-43D3-9D42-70077C505C4D}">
      <dgm:prSet/>
      <dgm:spPr/>
      <dgm:t>
        <a:bodyPr/>
        <a:lstStyle/>
        <a:p>
          <a:r>
            <a:rPr lang="en-US" b="0" i="0"/>
            <a:t>Broken relationships</a:t>
          </a:r>
          <a:endParaRPr lang="en-GB"/>
        </a:p>
      </dgm:t>
    </dgm:pt>
    <dgm:pt modelId="{2071CA58-96E2-4436-966A-4EDCFB799A48}" type="parTrans" cxnId="{58BB7585-9267-46E1-8B31-698D2406C085}">
      <dgm:prSet/>
      <dgm:spPr/>
      <dgm:t>
        <a:bodyPr/>
        <a:lstStyle/>
        <a:p>
          <a:endParaRPr lang="en-US"/>
        </a:p>
      </dgm:t>
    </dgm:pt>
    <dgm:pt modelId="{D9099E12-5898-41B0-AAB2-B3A73FED90DE}" type="sibTrans" cxnId="{58BB7585-9267-46E1-8B31-698D2406C085}">
      <dgm:prSet/>
      <dgm:spPr/>
      <dgm:t>
        <a:bodyPr/>
        <a:lstStyle/>
        <a:p>
          <a:endParaRPr lang="en-US"/>
        </a:p>
      </dgm:t>
    </dgm:pt>
    <dgm:pt modelId="{A0482019-121F-49A6-BE00-0CD9F53299FD}">
      <dgm:prSet/>
      <dgm:spPr/>
      <dgm:t>
        <a:bodyPr/>
        <a:lstStyle/>
        <a:p>
          <a:r>
            <a:rPr lang="en-US" b="0" i="0"/>
            <a:t>Regret</a:t>
          </a:r>
          <a:endParaRPr lang="en-GB"/>
        </a:p>
      </dgm:t>
    </dgm:pt>
    <dgm:pt modelId="{961769BE-6316-44C0-9FB3-4FDF8253C0C8}" type="parTrans" cxnId="{61ADA3C2-B02E-4C90-8086-06A7B6AA93A2}">
      <dgm:prSet/>
      <dgm:spPr/>
      <dgm:t>
        <a:bodyPr/>
        <a:lstStyle/>
        <a:p>
          <a:endParaRPr lang="en-US"/>
        </a:p>
      </dgm:t>
    </dgm:pt>
    <dgm:pt modelId="{FCDB780A-855F-4B49-89BE-798E0F31B6A4}" type="sibTrans" cxnId="{61ADA3C2-B02E-4C90-8086-06A7B6AA93A2}">
      <dgm:prSet/>
      <dgm:spPr/>
      <dgm:t>
        <a:bodyPr/>
        <a:lstStyle/>
        <a:p>
          <a:endParaRPr lang="en-US"/>
        </a:p>
      </dgm:t>
    </dgm:pt>
    <dgm:pt modelId="{5A9FAFBF-4B62-4923-9CE6-630DB9148F8D}" type="pres">
      <dgm:prSet presAssocID="{AA16BC4C-E2C1-4C1D-939C-9C2973CC45A1}" presName="rootNode" presStyleCnt="0">
        <dgm:presLayoutVars>
          <dgm:chMax/>
          <dgm:chPref/>
          <dgm:dir/>
          <dgm:animLvl val="lvl"/>
        </dgm:presLayoutVars>
      </dgm:prSet>
      <dgm:spPr/>
    </dgm:pt>
    <dgm:pt modelId="{1779B612-29B9-4B14-9622-689145932BD6}" type="pres">
      <dgm:prSet presAssocID="{46C69101-1A62-444C-B423-2A92A97B8BDE}" presName="composite" presStyleCnt="0"/>
      <dgm:spPr/>
    </dgm:pt>
    <dgm:pt modelId="{D4B04511-E29B-4CE0-8114-4DED93335C33}" type="pres">
      <dgm:prSet presAssocID="{46C69101-1A62-444C-B423-2A92A97B8BDE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10DEE0E3-BA39-4854-A912-9DFB6CA5FDD7}" type="pres">
      <dgm:prSet presAssocID="{46C69101-1A62-444C-B423-2A92A97B8BDE}" presName="Image" presStyleLbl="bgImgPlace1" presStyleIdx="0" presStyleCnt="2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E43A5E7-D1BD-45F7-B66A-03779FFC8858}" type="pres">
      <dgm:prSet presAssocID="{46C69101-1A62-444C-B423-2A92A97B8BDE}" presName="ChildText" presStyleLbl="fgAcc1" presStyleIdx="0" presStyleCnt="2">
        <dgm:presLayoutVars>
          <dgm:chMax val="0"/>
          <dgm:chPref val="0"/>
          <dgm:bulletEnabled val="1"/>
        </dgm:presLayoutVars>
      </dgm:prSet>
      <dgm:spPr/>
    </dgm:pt>
    <dgm:pt modelId="{945BB2BE-A9CE-4A2A-8554-4BA311EAA1F5}" type="pres">
      <dgm:prSet presAssocID="{F74DF583-0082-479D-894E-D344CFA20711}" presName="sibTrans" presStyleCnt="0"/>
      <dgm:spPr/>
    </dgm:pt>
    <dgm:pt modelId="{9112D5C2-3FB6-4BAE-94FD-9E269865A78F}" type="pres">
      <dgm:prSet presAssocID="{F28E2E5F-1615-453C-9F16-D42CD3EF9882}" presName="composite" presStyleCnt="0"/>
      <dgm:spPr/>
    </dgm:pt>
    <dgm:pt modelId="{BC673E0C-2EFE-48B7-87D3-591C50B8CC6A}" type="pres">
      <dgm:prSet presAssocID="{F28E2E5F-1615-453C-9F16-D42CD3EF9882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11A69436-5377-4904-A527-59F03BA723AA}" type="pres">
      <dgm:prSet presAssocID="{F28E2E5F-1615-453C-9F16-D42CD3EF9882}" presName="Image" presStyleLbl="bgImgPlace1" presStyleIdx="1" presStyleCnt="2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5EDECAC-ED9D-405F-93CE-A34A2176D923}" type="pres">
      <dgm:prSet presAssocID="{F28E2E5F-1615-453C-9F16-D42CD3EF9882}" presName="ChildText" presStyleLbl="fgAcc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AF23300-E92E-48C2-AF27-9A379E89CB1F}" type="presOf" srcId="{5427CCD9-8DC0-40F2-A525-E32ABD6DDD4A}" destId="{2E43A5E7-D1BD-45F7-B66A-03779FFC8858}" srcOrd="0" destOrd="2" presId="urn:microsoft.com/office/officeart/2008/layout/TitledPictureBlocks"/>
    <dgm:cxn modelId="{0000C114-46A8-4DD3-93FA-4B70B172D1E8}" type="presOf" srcId="{46C69101-1A62-444C-B423-2A92A97B8BDE}" destId="{D4B04511-E29B-4CE0-8114-4DED93335C33}" srcOrd="0" destOrd="0" presId="urn:microsoft.com/office/officeart/2008/layout/TitledPictureBlocks"/>
    <dgm:cxn modelId="{88CCF51D-CD78-41FD-B537-7090DECED173}" type="presOf" srcId="{53F3E3F9-021B-43D3-9D42-70077C505C4D}" destId="{C5EDECAC-ED9D-405F-93CE-A34A2176D923}" srcOrd="0" destOrd="3" presId="urn:microsoft.com/office/officeart/2008/layout/TitledPictureBlocks"/>
    <dgm:cxn modelId="{12CFD62F-BE7E-47F8-8A23-6FBD4D30AE20}" type="presOf" srcId="{DB95C412-006D-4376-885D-685A009A34A6}" destId="{C5EDECAC-ED9D-405F-93CE-A34A2176D923}" srcOrd="0" destOrd="1" presId="urn:microsoft.com/office/officeart/2008/layout/TitledPictureBlocks"/>
    <dgm:cxn modelId="{B0C45A35-BD8C-46A0-BDA0-C4E1D88D6871}" srcId="{46C69101-1A62-444C-B423-2A92A97B8BDE}" destId="{AD1799B7-5CAB-46D9-A256-560BF5BEAE44}" srcOrd="3" destOrd="0" parTransId="{F84D6395-7767-4330-B1D7-6841AF4CEDE9}" sibTransId="{49C49EFD-1F73-493A-BEC1-EA4C5DB3B4C6}"/>
    <dgm:cxn modelId="{C6DC6F3C-64A7-4A50-AF80-10B589EECD46}" type="presOf" srcId="{AD1799B7-5CAB-46D9-A256-560BF5BEAE44}" destId="{2E43A5E7-D1BD-45F7-B66A-03779FFC8858}" srcOrd="0" destOrd="3" presId="urn:microsoft.com/office/officeart/2008/layout/TitledPictureBlocks"/>
    <dgm:cxn modelId="{5B0D1A46-B9B1-4FC9-83D9-FB91F97D31B6}" srcId="{F28E2E5F-1615-453C-9F16-D42CD3EF9882}" destId="{5DD0DE18-62BF-4823-9BF3-088514948427}" srcOrd="2" destOrd="0" parTransId="{A8DDD11B-00EB-4CF8-B9C0-DBB5DC25002C}" sibTransId="{DD4CA89C-01DB-4425-9B15-9B917E4F0F53}"/>
    <dgm:cxn modelId="{A88BAB4D-4322-4DE5-81AE-B396FC000DF9}" srcId="{46C69101-1A62-444C-B423-2A92A97B8BDE}" destId="{FFEE7E04-CDB8-4715-903A-A51C0487B34C}" srcOrd="0" destOrd="0" parTransId="{5317C7F4-C887-4AD8-AF1A-11C8FA905636}" sibTransId="{A44433E4-D42A-4F78-956A-ED979DAAAB75}"/>
    <dgm:cxn modelId="{7CAA6B72-2954-415D-8588-2C617F1DB569}" type="presOf" srcId="{992CB8B8-E2AB-4038-A1CF-E7494AE9A58F}" destId="{2E43A5E7-D1BD-45F7-B66A-03779FFC8858}" srcOrd="0" destOrd="1" presId="urn:microsoft.com/office/officeart/2008/layout/TitledPictureBlocks"/>
    <dgm:cxn modelId="{C8B7D781-93B3-422C-BEF9-D67C1C349C81}" type="presOf" srcId="{AA16BC4C-E2C1-4C1D-939C-9C2973CC45A1}" destId="{5A9FAFBF-4B62-4923-9CE6-630DB9148F8D}" srcOrd="0" destOrd="0" presId="urn:microsoft.com/office/officeart/2008/layout/TitledPictureBlocks"/>
    <dgm:cxn modelId="{58BB7585-9267-46E1-8B31-698D2406C085}" srcId="{F28E2E5F-1615-453C-9F16-D42CD3EF9882}" destId="{53F3E3F9-021B-43D3-9D42-70077C505C4D}" srcOrd="3" destOrd="0" parTransId="{2071CA58-96E2-4436-966A-4EDCFB799A48}" sibTransId="{D9099E12-5898-41B0-AAB2-B3A73FED90DE}"/>
    <dgm:cxn modelId="{4B585686-CE26-4B51-AE7F-A119CDE871A5}" type="presOf" srcId="{F28E2E5F-1615-453C-9F16-D42CD3EF9882}" destId="{BC673E0C-2EFE-48B7-87D3-591C50B8CC6A}" srcOrd="0" destOrd="0" presId="urn:microsoft.com/office/officeart/2008/layout/TitledPictureBlocks"/>
    <dgm:cxn modelId="{A9E48487-47DB-42C4-AD35-A8E4C33CC07B}" srcId="{F28E2E5F-1615-453C-9F16-D42CD3EF9882}" destId="{FAC7B2A0-C73F-4A8E-AB26-ACF70132F697}" srcOrd="0" destOrd="0" parTransId="{B8927106-5571-466E-88A7-52807FAD9E18}" sibTransId="{7F9A9A6C-19E0-410D-A9EF-945C79CB083A}"/>
    <dgm:cxn modelId="{3761A188-1134-4D7D-9F4F-D33F188F3A48}" type="presOf" srcId="{FFEE7E04-CDB8-4715-903A-A51C0487B34C}" destId="{2E43A5E7-D1BD-45F7-B66A-03779FFC8858}" srcOrd="0" destOrd="0" presId="urn:microsoft.com/office/officeart/2008/layout/TitledPictureBlocks"/>
    <dgm:cxn modelId="{A9532C8E-6664-4974-8E2E-8BF0879DB108}" type="presOf" srcId="{A0482019-121F-49A6-BE00-0CD9F53299FD}" destId="{C5EDECAC-ED9D-405F-93CE-A34A2176D923}" srcOrd="0" destOrd="4" presId="urn:microsoft.com/office/officeart/2008/layout/TitledPictureBlocks"/>
    <dgm:cxn modelId="{1806DDA1-4170-4241-9655-8B49FB59C9BA}" type="presOf" srcId="{FAC7B2A0-C73F-4A8E-AB26-ACF70132F697}" destId="{C5EDECAC-ED9D-405F-93CE-A34A2176D923}" srcOrd="0" destOrd="0" presId="urn:microsoft.com/office/officeart/2008/layout/TitledPictureBlocks"/>
    <dgm:cxn modelId="{9D6477AF-CACD-4B8C-8396-5E445A7A3289}" srcId="{AA16BC4C-E2C1-4C1D-939C-9C2973CC45A1}" destId="{F28E2E5F-1615-453C-9F16-D42CD3EF9882}" srcOrd="1" destOrd="0" parTransId="{03D6BD47-B01D-4F99-B457-D38369C0D08B}" sibTransId="{BE52E430-2F22-4A1C-878F-749F5DD8D3F5}"/>
    <dgm:cxn modelId="{61ADA3C2-B02E-4C90-8086-06A7B6AA93A2}" srcId="{F28E2E5F-1615-453C-9F16-D42CD3EF9882}" destId="{A0482019-121F-49A6-BE00-0CD9F53299FD}" srcOrd="4" destOrd="0" parTransId="{961769BE-6316-44C0-9FB3-4FDF8253C0C8}" sibTransId="{FCDB780A-855F-4B49-89BE-798E0F31B6A4}"/>
    <dgm:cxn modelId="{DEAE10C9-9AF2-41FC-BB1F-ED176BD1E972}" srcId="{46C69101-1A62-444C-B423-2A92A97B8BDE}" destId="{5427CCD9-8DC0-40F2-A525-E32ABD6DDD4A}" srcOrd="2" destOrd="0" parTransId="{6F8F4782-4BD3-47D4-9F70-9816DA4FC8A1}" sibTransId="{0D804258-3F24-40A7-8ADF-AE90F7D96A84}"/>
    <dgm:cxn modelId="{3356FDE2-D2BF-4597-AF0B-DE18B0CCA841}" srcId="{F28E2E5F-1615-453C-9F16-D42CD3EF9882}" destId="{DB95C412-006D-4376-885D-685A009A34A6}" srcOrd="1" destOrd="0" parTransId="{8EF8DCA4-7A8A-428F-83AF-FE3AB322D899}" sibTransId="{D5956BDC-0B4C-4DAC-AA7B-FB5F017A80C7}"/>
    <dgm:cxn modelId="{C2A83CE8-0968-4319-889C-62ECC5270B8D}" type="presOf" srcId="{5DD0DE18-62BF-4823-9BF3-088514948427}" destId="{C5EDECAC-ED9D-405F-93CE-A34A2176D923}" srcOrd="0" destOrd="2" presId="urn:microsoft.com/office/officeart/2008/layout/TitledPictureBlocks"/>
    <dgm:cxn modelId="{FB89AAE9-8779-4B28-BAEF-D0964B38E3A8}" srcId="{AA16BC4C-E2C1-4C1D-939C-9C2973CC45A1}" destId="{46C69101-1A62-444C-B423-2A92A97B8BDE}" srcOrd="0" destOrd="0" parTransId="{57B803BD-7CFC-4B00-835D-3350B479F1AE}" sibTransId="{F74DF583-0082-479D-894E-D344CFA20711}"/>
    <dgm:cxn modelId="{648EF8F2-5851-41EC-B8F6-DF1F4CF3E0F2}" srcId="{46C69101-1A62-444C-B423-2A92A97B8BDE}" destId="{992CB8B8-E2AB-4038-A1CF-E7494AE9A58F}" srcOrd="1" destOrd="0" parTransId="{9178B6B4-135E-4B33-840E-D85AD249FA29}" sibTransId="{320E0A64-46E1-421B-BC43-A90CD91EE40A}"/>
    <dgm:cxn modelId="{A0B8C9F7-9D3C-4EB7-8992-316039E33FCD}" type="presParOf" srcId="{5A9FAFBF-4B62-4923-9CE6-630DB9148F8D}" destId="{1779B612-29B9-4B14-9622-689145932BD6}" srcOrd="0" destOrd="0" presId="urn:microsoft.com/office/officeart/2008/layout/TitledPictureBlocks"/>
    <dgm:cxn modelId="{A9EA8C34-68FE-4861-9B65-0D4A3223C0D5}" type="presParOf" srcId="{1779B612-29B9-4B14-9622-689145932BD6}" destId="{D4B04511-E29B-4CE0-8114-4DED93335C33}" srcOrd="0" destOrd="0" presId="urn:microsoft.com/office/officeart/2008/layout/TitledPictureBlocks"/>
    <dgm:cxn modelId="{C399C0DD-1E87-4FC0-8059-6AFD0AC3FC04}" type="presParOf" srcId="{1779B612-29B9-4B14-9622-689145932BD6}" destId="{10DEE0E3-BA39-4854-A912-9DFB6CA5FDD7}" srcOrd="1" destOrd="0" presId="urn:microsoft.com/office/officeart/2008/layout/TitledPictureBlocks"/>
    <dgm:cxn modelId="{8893702C-C27D-4CE4-BB78-3478618E821E}" type="presParOf" srcId="{1779B612-29B9-4B14-9622-689145932BD6}" destId="{2E43A5E7-D1BD-45F7-B66A-03779FFC8858}" srcOrd="2" destOrd="0" presId="urn:microsoft.com/office/officeart/2008/layout/TitledPictureBlocks"/>
    <dgm:cxn modelId="{3BB2D958-6BE2-4570-9C30-5ECE6076E20D}" type="presParOf" srcId="{5A9FAFBF-4B62-4923-9CE6-630DB9148F8D}" destId="{945BB2BE-A9CE-4A2A-8554-4BA311EAA1F5}" srcOrd="1" destOrd="0" presId="urn:microsoft.com/office/officeart/2008/layout/TitledPictureBlocks"/>
    <dgm:cxn modelId="{FB365D41-5A37-4251-9522-791E98CD9B5D}" type="presParOf" srcId="{5A9FAFBF-4B62-4923-9CE6-630DB9148F8D}" destId="{9112D5C2-3FB6-4BAE-94FD-9E269865A78F}" srcOrd="2" destOrd="0" presId="urn:microsoft.com/office/officeart/2008/layout/TitledPictureBlocks"/>
    <dgm:cxn modelId="{B0B071FE-4DB0-4615-9E50-02AEAE01C70F}" type="presParOf" srcId="{9112D5C2-3FB6-4BAE-94FD-9E269865A78F}" destId="{BC673E0C-2EFE-48B7-87D3-591C50B8CC6A}" srcOrd="0" destOrd="0" presId="urn:microsoft.com/office/officeart/2008/layout/TitledPictureBlocks"/>
    <dgm:cxn modelId="{510EA082-60EB-49DE-AA48-4D831678B585}" type="presParOf" srcId="{9112D5C2-3FB6-4BAE-94FD-9E269865A78F}" destId="{11A69436-5377-4904-A527-59F03BA723AA}" srcOrd="1" destOrd="0" presId="urn:microsoft.com/office/officeart/2008/layout/TitledPictureBlocks"/>
    <dgm:cxn modelId="{D66E0FBE-C34B-47BA-922C-88364FB0D646}" type="presParOf" srcId="{9112D5C2-3FB6-4BAE-94FD-9E269865A78F}" destId="{C5EDECAC-ED9D-405F-93CE-A34A2176D923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B3BB46-6CDB-459E-9D3B-DF86E0127A0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BA1B26-186C-4E47-9BCE-EF65AC54EEF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You have to listen to yourself but…</a:t>
          </a:r>
        </a:p>
      </dgm:t>
    </dgm:pt>
    <dgm:pt modelId="{BC5CFA68-A615-44A2-B55B-06805684B9ED}" type="parTrans" cxnId="{A77CC2F8-4874-4CCB-A3C7-B8811C8745E7}">
      <dgm:prSet/>
      <dgm:spPr/>
      <dgm:t>
        <a:bodyPr/>
        <a:lstStyle/>
        <a:p>
          <a:endParaRPr lang="en-US"/>
        </a:p>
      </dgm:t>
    </dgm:pt>
    <dgm:pt modelId="{B53A5B35-446D-48B0-9977-DBD818E14A8C}" type="sibTrans" cxnId="{A77CC2F8-4874-4CCB-A3C7-B8811C8745E7}">
      <dgm:prSet/>
      <dgm:spPr/>
      <dgm:t>
        <a:bodyPr/>
        <a:lstStyle/>
        <a:p>
          <a:endParaRPr lang="en-US"/>
        </a:p>
      </dgm:t>
    </dgm:pt>
    <dgm:pt modelId="{3BAABBE0-4BC5-435E-AFE9-2D6BAD0A6B5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…face pretty harsh consequence for not listening to someone else. </a:t>
          </a:r>
        </a:p>
      </dgm:t>
    </dgm:pt>
    <dgm:pt modelId="{9C0B8604-A5A6-4E0C-ADB7-447627273A02}" type="parTrans" cxnId="{36F15163-CF1E-4830-B0F6-EBBAACEF1370}">
      <dgm:prSet/>
      <dgm:spPr/>
      <dgm:t>
        <a:bodyPr/>
        <a:lstStyle/>
        <a:p>
          <a:endParaRPr lang="en-US"/>
        </a:p>
      </dgm:t>
    </dgm:pt>
    <dgm:pt modelId="{3CD4F8A1-4273-4D95-994F-BD78367F88AF}" type="sibTrans" cxnId="{36F15163-CF1E-4830-B0F6-EBBAACEF1370}">
      <dgm:prSet/>
      <dgm:spPr/>
      <dgm:t>
        <a:bodyPr/>
        <a:lstStyle/>
        <a:p>
          <a:endParaRPr lang="en-US"/>
        </a:p>
      </dgm:t>
    </dgm:pt>
    <dgm:pt modelId="{C18A7E52-87EE-48D3-9548-AA73C8926C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/>
            <a:t>Project that to </a:t>
          </a:r>
          <a:r>
            <a:rPr lang="en-US" sz="1800" b="1"/>
            <a:t>global challenges</a:t>
          </a:r>
          <a:r>
            <a:rPr lang="en-US" sz="1800"/>
            <a:t> and realise that… </a:t>
          </a:r>
        </a:p>
      </dgm:t>
    </dgm:pt>
    <dgm:pt modelId="{BB17978D-96DC-4773-A6D3-CD824BDEE191}" type="parTrans" cxnId="{25F69229-1F74-48F5-9FC1-FA848293A5B0}">
      <dgm:prSet/>
      <dgm:spPr/>
      <dgm:t>
        <a:bodyPr/>
        <a:lstStyle/>
        <a:p>
          <a:endParaRPr lang="en-US"/>
        </a:p>
      </dgm:t>
    </dgm:pt>
    <dgm:pt modelId="{FDDB0A8F-3E3B-4884-B210-98B3EE3AE5C7}" type="sibTrans" cxnId="{25F69229-1F74-48F5-9FC1-FA848293A5B0}">
      <dgm:prSet/>
      <dgm:spPr/>
      <dgm:t>
        <a:bodyPr/>
        <a:lstStyle/>
        <a:p>
          <a:endParaRPr lang="en-US"/>
        </a:p>
      </dgm:t>
    </dgm:pt>
    <dgm:pt modelId="{8F6D06DF-AB64-4F91-B8BC-3CC0C614C908}" type="pres">
      <dgm:prSet presAssocID="{CAB3BB46-6CDB-459E-9D3B-DF86E0127A01}" presName="root" presStyleCnt="0">
        <dgm:presLayoutVars>
          <dgm:dir/>
          <dgm:resizeHandles val="exact"/>
        </dgm:presLayoutVars>
      </dgm:prSet>
      <dgm:spPr/>
    </dgm:pt>
    <dgm:pt modelId="{0BF05482-8828-4564-BB31-67C7FC176435}" type="pres">
      <dgm:prSet presAssocID="{87BA1B26-186C-4E47-9BCE-EF65AC54EEF6}" presName="compNode" presStyleCnt="0"/>
      <dgm:spPr/>
    </dgm:pt>
    <dgm:pt modelId="{4E579043-3FDE-4517-9E44-86A161BEA0FC}" type="pres">
      <dgm:prSet presAssocID="{87BA1B26-186C-4E47-9BCE-EF65AC54EE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2D663048-A716-497C-9FAC-3352DC9F9CE3}" type="pres">
      <dgm:prSet presAssocID="{87BA1B26-186C-4E47-9BCE-EF65AC54EEF6}" presName="spaceRect" presStyleCnt="0"/>
      <dgm:spPr/>
    </dgm:pt>
    <dgm:pt modelId="{76F54916-8BB4-4A43-BF48-A19AD111D3C0}" type="pres">
      <dgm:prSet presAssocID="{87BA1B26-186C-4E47-9BCE-EF65AC54EEF6}" presName="textRect" presStyleLbl="revTx" presStyleIdx="0" presStyleCnt="3">
        <dgm:presLayoutVars>
          <dgm:chMax val="1"/>
          <dgm:chPref val="1"/>
        </dgm:presLayoutVars>
      </dgm:prSet>
      <dgm:spPr/>
    </dgm:pt>
    <dgm:pt modelId="{7709A374-2504-4929-9C86-1C0BD0886283}" type="pres">
      <dgm:prSet presAssocID="{B53A5B35-446D-48B0-9977-DBD818E14A8C}" presName="sibTrans" presStyleCnt="0"/>
      <dgm:spPr/>
    </dgm:pt>
    <dgm:pt modelId="{BDF6A79C-BEF2-49E3-9165-3D45FC099E3E}" type="pres">
      <dgm:prSet presAssocID="{3BAABBE0-4BC5-435E-AFE9-2D6BAD0A6B51}" presName="compNode" presStyleCnt="0"/>
      <dgm:spPr/>
    </dgm:pt>
    <dgm:pt modelId="{AFBC09FA-993F-4E7E-AAE6-5B707E61344D}" type="pres">
      <dgm:prSet presAssocID="{3BAABBE0-4BC5-435E-AFE9-2D6BAD0A6B5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95777892-47C1-45F9-A21E-DC9A04CE7CB6}" type="pres">
      <dgm:prSet presAssocID="{3BAABBE0-4BC5-435E-AFE9-2D6BAD0A6B51}" presName="spaceRect" presStyleCnt="0"/>
      <dgm:spPr/>
    </dgm:pt>
    <dgm:pt modelId="{932E26DC-F16E-40E7-AEB6-C7474811BCA8}" type="pres">
      <dgm:prSet presAssocID="{3BAABBE0-4BC5-435E-AFE9-2D6BAD0A6B51}" presName="textRect" presStyleLbl="revTx" presStyleIdx="1" presStyleCnt="3">
        <dgm:presLayoutVars>
          <dgm:chMax val="1"/>
          <dgm:chPref val="1"/>
        </dgm:presLayoutVars>
      </dgm:prSet>
      <dgm:spPr/>
    </dgm:pt>
    <dgm:pt modelId="{A50CE3CB-27F8-472C-A12E-ECAAF1FBA25D}" type="pres">
      <dgm:prSet presAssocID="{3CD4F8A1-4273-4D95-994F-BD78367F88AF}" presName="sibTrans" presStyleCnt="0"/>
      <dgm:spPr/>
    </dgm:pt>
    <dgm:pt modelId="{B6AF6180-F9D8-476B-BB46-4EE88F1D780F}" type="pres">
      <dgm:prSet presAssocID="{C18A7E52-87EE-48D3-9548-AA73C8926CE6}" presName="compNode" presStyleCnt="0"/>
      <dgm:spPr/>
    </dgm:pt>
    <dgm:pt modelId="{B60A8E49-E76A-4323-B156-5AE97FC6C0A7}" type="pres">
      <dgm:prSet presAssocID="{C18A7E52-87EE-48D3-9548-AA73C8926C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617B7D6C-3E59-4686-88F3-EE84B800479C}" type="pres">
      <dgm:prSet presAssocID="{C18A7E52-87EE-48D3-9548-AA73C8926CE6}" presName="spaceRect" presStyleCnt="0"/>
      <dgm:spPr/>
    </dgm:pt>
    <dgm:pt modelId="{AD83410E-413B-4826-A938-5DED031C00F8}" type="pres">
      <dgm:prSet presAssocID="{C18A7E52-87EE-48D3-9548-AA73C8926CE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EB1A715-9FB8-4631-981D-EC6B229A19EB}" type="presOf" srcId="{3BAABBE0-4BC5-435E-AFE9-2D6BAD0A6B51}" destId="{932E26DC-F16E-40E7-AEB6-C7474811BCA8}" srcOrd="0" destOrd="0" presId="urn:microsoft.com/office/officeart/2018/2/layout/IconLabelList"/>
    <dgm:cxn modelId="{25F69229-1F74-48F5-9FC1-FA848293A5B0}" srcId="{CAB3BB46-6CDB-459E-9D3B-DF86E0127A01}" destId="{C18A7E52-87EE-48D3-9548-AA73C8926CE6}" srcOrd="2" destOrd="0" parTransId="{BB17978D-96DC-4773-A6D3-CD824BDEE191}" sibTransId="{FDDB0A8F-3E3B-4884-B210-98B3EE3AE5C7}"/>
    <dgm:cxn modelId="{4188E932-347B-40ED-869D-430C545B1126}" type="presOf" srcId="{87BA1B26-186C-4E47-9BCE-EF65AC54EEF6}" destId="{76F54916-8BB4-4A43-BF48-A19AD111D3C0}" srcOrd="0" destOrd="0" presId="urn:microsoft.com/office/officeart/2018/2/layout/IconLabelList"/>
    <dgm:cxn modelId="{36F15163-CF1E-4830-B0F6-EBBAACEF1370}" srcId="{CAB3BB46-6CDB-459E-9D3B-DF86E0127A01}" destId="{3BAABBE0-4BC5-435E-AFE9-2D6BAD0A6B51}" srcOrd="1" destOrd="0" parTransId="{9C0B8604-A5A6-4E0C-ADB7-447627273A02}" sibTransId="{3CD4F8A1-4273-4D95-994F-BD78367F88AF}"/>
    <dgm:cxn modelId="{46748E57-5D1F-4685-B86A-0CFDA777F60F}" type="presOf" srcId="{CAB3BB46-6CDB-459E-9D3B-DF86E0127A01}" destId="{8F6D06DF-AB64-4F91-B8BC-3CC0C614C908}" srcOrd="0" destOrd="0" presId="urn:microsoft.com/office/officeart/2018/2/layout/IconLabelList"/>
    <dgm:cxn modelId="{2E73EAC3-FA22-4123-AE36-7C42F83A59E5}" type="presOf" srcId="{C18A7E52-87EE-48D3-9548-AA73C8926CE6}" destId="{AD83410E-413B-4826-A938-5DED031C00F8}" srcOrd="0" destOrd="0" presId="urn:microsoft.com/office/officeart/2018/2/layout/IconLabelList"/>
    <dgm:cxn modelId="{A77CC2F8-4874-4CCB-A3C7-B8811C8745E7}" srcId="{CAB3BB46-6CDB-459E-9D3B-DF86E0127A01}" destId="{87BA1B26-186C-4E47-9BCE-EF65AC54EEF6}" srcOrd="0" destOrd="0" parTransId="{BC5CFA68-A615-44A2-B55B-06805684B9ED}" sibTransId="{B53A5B35-446D-48B0-9977-DBD818E14A8C}"/>
    <dgm:cxn modelId="{8BFDECFA-FB42-484F-87F9-56F9E12E5812}" type="presParOf" srcId="{8F6D06DF-AB64-4F91-B8BC-3CC0C614C908}" destId="{0BF05482-8828-4564-BB31-67C7FC176435}" srcOrd="0" destOrd="0" presId="urn:microsoft.com/office/officeart/2018/2/layout/IconLabelList"/>
    <dgm:cxn modelId="{CCBDCCE4-5DDE-47AF-8B93-606778CAA1BC}" type="presParOf" srcId="{0BF05482-8828-4564-BB31-67C7FC176435}" destId="{4E579043-3FDE-4517-9E44-86A161BEA0FC}" srcOrd="0" destOrd="0" presId="urn:microsoft.com/office/officeart/2018/2/layout/IconLabelList"/>
    <dgm:cxn modelId="{EFF4AFB5-463C-4CFE-B16C-793F2EC08ABE}" type="presParOf" srcId="{0BF05482-8828-4564-BB31-67C7FC176435}" destId="{2D663048-A716-497C-9FAC-3352DC9F9CE3}" srcOrd="1" destOrd="0" presId="urn:microsoft.com/office/officeart/2018/2/layout/IconLabelList"/>
    <dgm:cxn modelId="{BF0B39F6-7063-4F87-A416-1785BC83B558}" type="presParOf" srcId="{0BF05482-8828-4564-BB31-67C7FC176435}" destId="{76F54916-8BB4-4A43-BF48-A19AD111D3C0}" srcOrd="2" destOrd="0" presId="urn:microsoft.com/office/officeart/2018/2/layout/IconLabelList"/>
    <dgm:cxn modelId="{8AFB08D1-CB50-4954-BAFA-0307E370DF81}" type="presParOf" srcId="{8F6D06DF-AB64-4F91-B8BC-3CC0C614C908}" destId="{7709A374-2504-4929-9C86-1C0BD0886283}" srcOrd="1" destOrd="0" presId="urn:microsoft.com/office/officeart/2018/2/layout/IconLabelList"/>
    <dgm:cxn modelId="{CAECE9A3-935B-45B3-8741-866C5A810562}" type="presParOf" srcId="{8F6D06DF-AB64-4F91-B8BC-3CC0C614C908}" destId="{BDF6A79C-BEF2-49E3-9165-3D45FC099E3E}" srcOrd="2" destOrd="0" presId="urn:microsoft.com/office/officeart/2018/2/layout/IconLabelList"/>
    <dgm:cxn modelId="{1612562E-2E6D-4661-A037-38C18C3082E5}" type="presParOf" srcId="{BDF6A79C-BEF2-49E3-9165-3D45FC099E3E}" destId="{AFBC09FA-993F-4E7E-AAE6-5B707E61344D}" srcOrd="0" destOrd="0" presId="urn:microsoft.com/office/officeart/2018/2/layout/IconLabelList"/>
    <dgm:cxn modelId="{D26A720F-BB19-4C86-9274-6D7CEFFA381F}" type="presParOf" srcId="{BDF6A79C-BEF2-49E3-9165-3D45FC099E3E}" destId="{95777892-47C1-45F9-A21E-DC9A04CE7CB6}" srcOrd="1" destOrd="0" presId="urn:microsoft.com/office/officeart/2018/2/layout/IconLabelList"/>
    <dgm:cxn modelId="{82791DB8-0C35-4726-A101-6C099BC919EE}" type="presParOf" srcId="{BDF6A79C-BEF2-49E3-9165-3D45FC099E3E}" destId="{932E26DC-F16E-40E7-AEB6-C7474811BCA8}" srcOrd="2" destOrd="0" presId="urn:microsoft.com/office/officeart/2018/2/layout/IconLabelList"/>
    <dgm:cxn modelId="{3BD0DF91-5316-46DF-B35C-CE67D51B847B}" type="presParOf" srcId="{8F6D06DF-AB64-4F91-B8BC-3CC0C614C908}" destId="{A50CE3CB-27F8-472C-A12E-ECAAF1FBA25D}" srcOrd="3" destOrd="0" presId="urn:microsoft.com/office/officeart/2018/2/layout/IconLabelList"/>
    <dgm:cxn modelId="{971EA2F3-8322-4B0A-B5A3-6925438745F9}" type="presParOf" srcId="{8F6D06DF-AB64-4F91-B8BC-3CC0C614C908}" destId="{B6AF6180-F9D8-476B-BB46-4EE88F1D780F}" srcOrd="4" destOrd="0" presId="urn:microsoft.com/office/officeart/2018/2/layout/IconLabelList"/>
    <dgm:cxn modelId="{96564725-BA4A-43D5-B6E0-35682F73B766}" type="presParOf" srcId="{B6AF6180-F9D8-476B-BB46-4EE88F1D780F}" destId="{B60A8E49-E76A-4323-B156-5AE97FC6C0A7}" srcOrd="0" destOrd="0" presId="urn:microsoft.com/office/officeart/2018/2/layout/IconLabelList"/>
    <dgm:cxn modelId="{92BAC468-80FB-4B98-B2A4-6C2B1256E3E3}" type="presParOf" srcId="{B6AF6180-F9D8-476B-BB46-4EE88F1D780F}" destId="{617B7D6C-3E59-4686-88F3-EE84B800479C}" srcOrd="1" destOrd="0" presId="urn:microsoft.com/office/officeart/2018/2/layout/IconLabelList"/>
    <dgm:cxn modelId="{8E0F5C8A-77DD-4CB5-8780-24303A18D910}" type="presParOf" srcId="{B6AF6180-F9D8-476B-BB46-4EE88F1D780F}" destId="{AD83410E-413B-4826-A938-5DED031C00F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AD1157-5FB7-4D98-B15C-1B9A6EF843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4309C9-25BE-4A70-AB77-8C9779EBAD47}">
      <dgm:prSet/>
      <dgm:spPr/>
      <dgm:t>
        <a:bodyPr/>
        <a:lstStyle/>
        <a:p>
          <a:r>
            <a:rPr lang="en-US"/>
            <a:t>State of the art</a:t>
          </a:r>
          <a:endParaRPr lang="en-GB"/>
        </a:p>
      </dgm:t>
    </dgm:pt>
    <dgm:pt modelId="{DDAF77FC-6406-40AC-855E-9FDB1D8915A3}" type="parTrans" cxnId="{E5FEF58A-7BF4-480F-B26F-5A19B38ACA5F}">
      <dgm:prSet/>
      <dgm:spPr/>
      <dgm:t>
        <a:bodyPr/>
        <a:lstStyle/>
        <a:p>
          <a:endParaRPr lang="en-US"/>
        </a:p>
      </dgm:t>
    </dgm:pt>
    <dgm:pt modelId="{E94A9C75-6874-48F4-B67C-AF8CFB58C104}" type="sibTrans" cxnId="{E5FEF58A-7BF4-480F-B26F-5A19B38ACA5F}">
      <dgm:prSet/>
      <dgm:spPr/>
      <dgm:t>
        <a:bodyPr/>
        <a:lstStyle/>
        <a:p>
          <a:endParaRPr lang="en-US"/>
        </a:p>
      </dgm:t>
    </dgm:pt>
    <dgm:pt modelId="{1DC34892-3529-4CBB-9900-8D9ED191ED23}">
      <dgm:prSet/>
      <dgm:spPr/>
      <dgm:t>
        <a:bodyPr/>
        <a:lstStyle/>
        <a:p>
          <a:r>
            <a:rPr lang="en-US"/>
            <a:t>Multitude of actors</a:t>
          </a:r>
          <a:endParaRPr lang="en-GB"/>
        </a:p>
      </dgm:t>
    </dgm:pt>
    <dgm:pt modelId="{0B6D8D2B-B76E-4F79-9B20-724195F58EC7}" type="parTrans" cxnId="{5C470881-5955-4C9C-AC4E-E795A0935E26}">
      <dgm:prSet/>
      <dgm:spPr/>
      <dgm:t>
        <a:bodyPr/>
        <a:lstStyle/>
        <a:p>
          <a:endParaRPr lang="en-US"/>
        </a:p>
      </dgm:t>
    </dgm:pt>
    <dgm:pt modelId="{E7F07B39-56F7-48DA-ABAF-EEE5C9E848A4}" type="sibTrans" cxnId="{5C470881-5955-4C9C-AC4E-E795A0935E26}">
      <dgm:prSet/>
      <dgm:spPr/>
      <dgm:t>
        <a:bodyPr/>
        <a:lstStyle/>
        <a:p>
          <a:endParaRPr lang="en-US"/>
        </a:p>
      </dgm:t>
    </dgm:pt>
    <dgm:pt modelId="{90D56BF6-EF8E-4E1F-8A56-E2721273F757}">
      <dgm:prSet/>
      <dgm:spPr/>
      <dgm:t>
        <a:bodyPr/>
        <a:lstStyle/>
        <a:p>
          <a:r>
            <a:rPr lang="en-US"/>
            <a:t>Common framework</a:t>
          </a:r>
          <a:endParaRPr lang="en-GB"/>
        </a:p>
      </dgm:t>
    </dgm:pt>
    <dgm:pt modelId="{96E71D34-260C-480D-9172-B9FA89C19C4C}" type="parTrans" cxnId="{B99A8ADB-FD65-4395-B82D-209B503D1167}">
      <dgm:prSet/>
      <dgm:spPr/>
      <dgm:t>
        <a:bodyPr/>
        <a:lstStyle/>
        <a:p>
          <a:endParaRPr lang="en-US"/>
        </a:p>
      </dgm:t>
    </dgm:pt>
    <dgm:pt modelId="{24DE032F-FF22-400B-90AE-02AEAC37FD57}" type="sibTrans" cxnId="{B99A8ADB-FD65-4395-B82D-209B503D1167}">
      <dgm:prSet/>
      <dgm:spPr/>
      <dgm:t>
        <a:bodyPr/>
        <a:lstStyle/>
        <a:p>
          <a:endParaRPr lang="en-US"/>
        </a:p>
      </dgm:t>
    </dgm:pt>
    <dgm:pt modelId="{69D76646-024E-4C70-A60D-1959BEF0925D}">
      <dgm:prSet/>
      <dgm:spPr/>
      <dgm:t>
        <a:bodyPr/>
        <a:lstStyle/>
        <a:p>
          <a:r>
            <a:rPr lang="en-US"/>
            <a:t>Commitment to sustainability </a:t>
          </a:r>
          <a:endParaRPr lang="en-GB"/>
        </a:p>
      </dgm:t>
    </dgm:pt>
    <dgm:pt modelId="{ECE01799-1472-4862-8146-132CC5AFF60B}" type="parTrans" cxnId="{5BA9E5FF-0423-4F0E-9A04-1C1849536A86}">
      <dgm:prSet/>
      <dgm:spPr/>
      <dgm:t>
        <a:bodyPr/>
        <a:lstStyle/>
        <a:p>
          <a:endParaRPr lang="en-US"/>
        </a:p>
      </dgm:t>
    </dgm:pt>
    <dgm:pt modelId="{C3506623-DE5A-47CD-B73A-C60667F52DC8}" type="sibTrans" cxnId="{5BA9E5FF-0423-4F0E-9A04-1C1849536A86}">
      <dgm:prSet/>
      <dgm:spPr/>
      <dgm:t>
        <a:bodyPr/>
        <a:lstStyle/>
        <a:p>
          <a:endParaRPr lang="en-US"/>
        </a:p>
      </dgm:t>
    </dgm:pt>
    <dgm:pt modelId="{4A7613ED-DEEE-45DD-9301-3F1B0D3379A5}">
      <dgm:prSet/>
      <dgm:spPr/>
      <dgm:t>
        <a:bodyPr/>
        <a:lstStyle/>
        <a:p>
          <a:r>
            <a:rPr lang="en-US"/>
            <a:t>Desire to be proactive </a:t>
          </a:r>
          <a:endParaRPr lang="en-GB"/>
        </a:p>
      </dgm:t>
    </dgm:pt>
    <dgm:pt modelId="{9DBB3F52-F2B0-4D53-8C35-0BC4E2335FE9}" type="parTrans" cxnId="{8441C91C-8B94-43C8-9B59-4F2CA67C04CE}">
      <dgm:prSet/>
      <dgm:spPr/>
      <dgm:t>
        <a:bodyPr/>
        <a:lstStyle/>
        <a:p>
          <a:endParaRPr lang="en-US"/>
        </a:p>
      </dgm:t>
    </dgm:pt>
    <dgm:pt modelId="{C563642F-C9DF-4CFC-A115-B4D403258865}" type="sibTrans" cxnId="{8441C91C-8B94-43C8-9B59-4F2CA67C04CE}">
      <dgm:prSet/>
      <dgm:spPr/>
      <dgm:t>
        <a:bodyPr/>
        <a:lstStyle/>
        <a:p>
          <a:endParaRPr lang="en-US"/>
        </a:p>
      </dgm:t>
    </dgm:pt>
    <dgm:pt modelId="{4378423D-FDE5-4F5E-BD51-87D6361E3AD8}" type="pres">
      <dgm:prSet presAssocID="{36AD1157-5FB7-4D98-B15C-1B9A6EF84387}" presName="linear" presStyleCnt="0">
        <dgm:presLayoutVars>
          <dgm:animLvl val="lvl"/>
          <dgm:resizeHandles val="exact"/>
        </dgm:presLayoutVars>
      </dgm:prSet>
      <dgm:spPr/>
    </dgm:pt>
    <dgm:pt modelId="{E246B058-C2F8-4B89-BD22-B5A6E4467114}" type="pres">
      <dgm:prSet presAssocID="{9D4309C9-25BE-4A70-AB77-8C9779EBAD4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84194D2-CDAD-4CF0-BF30-E41001E63701}" type="pres">
      <dgm:prSet presAssocID="{9D4309C9-25BE-4A70-AB77-8C9779EBAD4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FB60704-3DA6-4EE8-AEFA-C2342BFD81B6}" type="presOf" srcId="{4A7613ED-DEEE-45DD-9301-3F1B0D3379A5}" destId="{084194D2-CDAD-4CF0-BF30-E41001E63701}" srcOrd="0" destOrd="3" presId="urn:microsoft.com/office/officeart/2005/8/layout/vList2"/>
    <dgm:cxn modelId="{354BE910-A2FB-4C34-B2CA-F1072A1F31A2}" type="presOf" srcId="{9D4309C9-25BE-4A70-AB77-8C9779EBAD47}" destId="{E246B058-C2F8-4B89-BD22-B5A6E4467114}" srcOrd="0" destOrd="0" presId="urn:microsoft.com/office/officeart/2005/8/layout/vList2"/>
    <dgm:cxn modelId="{8441C91C-8B94-43C8-9B59-4F2CA67C04CE}" srcId="{9D4309C9-25BE-4A70-AB77-8C9779EBAD47}" destId="{4A7613ED-DEEE-45DD-9301-3F1B0D3379A5}" srcOrd="3" destOrd="0" parTransId="{9DBB3F52-F2B0-4D53-8C35-0BC4E2335FE9}" sibTransId="{C563642F-C9DF-4CFC-A115-B4D403258865}"/>
    <dgm:cxn modelId="{41436C2B-1B8B-49F3-B652-22F8BFCECFCB}" type="presOf" srcId="{1DC34892-3529-4CBB-9900-8D9ED191ED23}" destId="{084194D2-CDAD-4CF0-BF30-E41001E63701}" srcOrd="0" destOrd="0" presId="urn:microsoft.com/office/officeart/2005/8/layout/vList2"/>
    <dgm:cxn modelId="{C856E375-280B-41C8-A7C1-1719D3B35FE6}" type="presOf" srcId="{90D56BF6-EF8E-4E1F-8A56-E2721273F757}" destId="{084194D2-CDAD-4CF0-BF30-E41001E63701}" srcOrd="0" destOrd="1" presId="urn:microsoft.com/office/officeart/2005/8/layout/vList2"/>
    <dgm:cxn modelId="{5C470881-5955-4C9C-AC4E-E795A0935E26}" srcId="{9D4309C9-25BE-4A70-AB77-8C9779EBAD47}" destId="{1DC34892-3529-4CBB-9900-8D9ED191ED23}" srcOrd="0" destOrd="0" parTransId="{0B6D8D2B-B76E-4F79-9B20-724195F58EC7}" sibTransId="{E7F07B39-56F7-48DA-ABAF-EEE5C9E848A4}"/>
    <dgm:cxn modelId="{E5FEF58A-7BF4-480F-B26F-5A19B38ACA5F}" srcId="{36AD1157-5FB7-4D98-B15C-1B9A6EF84387}" destId="{9D4309C9-25BE-4A70-AB77-8C9779EBAD47}" srcOrd="0" destOrd="0" parTransId="{DDAF77FC-6406-40AC-855E-9FDB1D8915A3}" sibTransId="{E94A9C75-6874-48F4-B67C-AF8CFB58C104}"/>
    <dgm:cxn modelId="{25C790AF-3639-48AD-88F7-477FBCDEB0AA}" type="presOf" srcId="{69D76646-024E-4C70-A60D-1959BEF0925D}" destId="{084194D2-CDAD-4CF0-BF30-E41001E63701}" srcOrd="0" destOrd="2" presId="urn:microsoft.com/office/officeart/2005/8/layout/vList2"/>
    <dgm:cxn modelId="{B99A8ADB-FD65-4395-B82D-209B503D1167}" srcId="{9D4309C9-25BE-4A70-AB77-8C9779EBAD47}" destId="{90D56BF6-EF8E-4E1F-8A56-E2721273F757}" srcOrd="1" destOrd="0" parTransId="{96E71D34-260C-480D-9172-B9FA89C19C4C}" sibTransId="{24DE032F-FF22-400B-90AE-02AEAC37FD57}"/>
    <dgm:cxn modelId="{228A6EF2-FCEE-483F-866B-30FAFBD5157A}" type="presOf" srcId="{36AD1157-5FB7-4D98-B15C-1B9A6EF84387}" destId="{4378423D-FDE5-4F5E-BD51-87D6361E3AD8}" srcOrd="0" destOrd="0" presId="urn:microsoft.com/office/officeart/2005/8/layout/vList2"/>
    <dgm:cxn modelId="{5BA9E5FF-0423-4F0E-9A04-1C1849536A86}" srcId="{9D4309C9-25BE-4A70-AB77-8C9779EBAD47}" destId="{69D76646-024E-4C70-A60D-1959BEF0925D}" srcOrd="2" destOrd="0" parTransId="{ECE01799-1472-4862-8146-132CC5AFF60B}" sibTransId="{C3506623-DE5A-47CD-B73A-C60667F52DC8}"/>
    <dgm:cxn modelId="{43D4C113-8BF7-4048-9B5C-CB25A10F1896}" type="presParOf" srcId="{4378423D-FDE5-4F5E-BD51-87D6361E3AD8}" destId="{E246B058-C2F8-4B89-BD22-B5A6E4467114}" srcOrd="0" destOrd="0" presId="urn:microsoft.com/office/officeart/2005/8/layout/vList2"/>
    <dgm:cxn modelId="{F7A5A218-AA1D-4410-8EBD-B467D546F2F4}" type="presParOf" srcId="{4378423D-FDE5-4F5E-BD51-87D6361E3AD8}" destId="{084194D2-CDAD-4CF0-BF30-E41001E6370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AD1157-5FB7-4D98-B15C-1B9A6EF843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4309C9-25BE-4A70-AB77-8C9779EBAD47}">
      <dgm:prSet custT="1"/>
      <dgm:spPr/>
      <dgm:t>
        <a:bodyPr/>
        <a:lstStyle/>
        <a:p>
          <a:r>
            <a:rPr lang="en-US" sz="2700"/>
            <a:t>To do list </a:t>
          </a:r>
          <a:endParaRPr lang="en-GB" sz="2700"/>
        </a:p>
      </dgm:t>
    </dgm:pt>
    <dgm:pt modelId="{DDAF77FC-6406-40AC-855E-9FDB1D8915A3}" type="parTrans" cxnId="{E5FEF58A-7BF4-480F-B26F-5A19B38ACA5F}">
      <dgm:prSet/>
      <dgm:spPr/>
      <dgm:t>
        <a:bodyPr/>
        <a:lstStyle/>
        <a:p>
          <a:endParaRPr lang="en-US"/>
        </a:p>
      </dgm:t>
    </dgm:pt>
    <dgm:pt modelId="{E94A9C75-6874-48F4-B67C-AF8CFB58C104}" type="sibTrans" cxnId="{E5FEF58A-7BF4-480F-B26F-5A19B38ACA5F}">
      <dgm:prSet/>
      <dgm:spPr/>
      <dgm:t>
        <a:bodyPr/>
        <a:lstStyle/>
        <a:p>
          <a:endParaRPr lang="en-US"/>
        </a:p>
      </dgm:t>
    </dgm:pt>
    <dgm:pt modelId="{1DC34892-3529-4CBB-9900-8D9ED191ED23}">
      <dgm:prSet custT="1"/>
      <dgm:spPr/>
      <dgm:t>
        <a:bodyPr/>
        <a:lstStyle/>
        <a:p>
          <a:r>
            <a:rPr lang="en-US" sz="2500"/>
            <a:t>Are going to the same place?</a:t>
          </a:r>
          <a:endParaRPr lang="en-GB" sz="2500"/>
        </a:p>
      </dgm:t>
    </dgm:pt>
    <dgm:pt modelId="{0B6D8D2B-B76E-4F79-9B20-724195F58EC7}" type="parTrans" cxnId="{5C470881-5955-4C9C-AC4E-E795A0935E26}">
      <dgm:prSet/>
      <dgm:spPr/>
      <dgm:t>
        <a:bodyPr/>
        <a:lstStyle/>
        <a:p>
          <a:endParaRPr lang="en-US"/>
        </a:p>
      </dgm:t>
    </dgm:pt>
    <dgm:pt modelId="{E7F07B39-56F7-48DA-ABAF-EEE5C9E848A4}" type="sibTrans" cxnId="{5C470881-5955-4C9C-AC4E-E795A0935E26}">
      <dgm:prSet/>
      <dgm:spPr/>
      <dgm:t>
        <a:bodyPr/>
        <a:lstStyle/>
        <a:p>
          <a:endParaRPr lang="en-US"/>
        </a:p>
      </dgm:t>
    </dgm:pt>
    <dgm:pt modelId="{4A7613ED-DEEE-45DD-9301-3F1B0D3379A5}">
      <dgm:prSet/>
      <dgm:spPr/>
      <dgm:t>
        <a:bodyPr/>
        <a:lstStyle/>
        <a:p>
          <a:endParaRPr lang="en-GB" sz="1500"/>
        </a:p>
      </dgm:t>
    </dgm:pt>
    <dgm:pt modelId="{9DBB3F52-F2B0-4D53-8C35-0BC4E2335FE9}" type="parTrans" cxnId="{8441C91C-8B94-43C8-9B59-4F2CA67C04CE}">
      <dgm:prSet/>
      <dgm:spPr/>
      <dgm:t>
        <a:bodyPr/>
        <a:lstStyle/>
        <a:p>
          <a:endParaRPr lang="en-US"/>
        </a:p>
      </dgm:t>
    </dgm:pt>
    <dgm:pt modelId="{C563642F-C9DF-4CFC-A115-B4D403258865}" type="sibTrans" cxnId="{8441C91C-8B94-43C8-9B59-4F2CA67C04CE}">
      <dgm:prSet/>
      <dgm:spPr/>
      <dgm:t>
        <a:bodyPr/>
        <a:lstStyle/>
        <a:p>
          <a:endParaRPr lang="en-US"/>
        </a:p>
      </dgm:t>
    </dgm:pt>
    <dgm:pt modelId="{D15999D8-A317-4B18-BF8C-8529DF013A62}">
      <dgm:prSet custT="1"/>
      <dgm:spPr/>
      <dgm:t>
        <a:bodyPr/>
        <a:lstStyle/>
        <a:p>
          <a:r>
            <a:rPr lang="en-US" sz="2500"/>
            <a:t>Do we understand how our views and challenges overlap?</a:t>
          </a:r>
        </a:p>
      </dgm:t>
    </dgm:pt>
    <dgm:pt modelId="{D33AAE3C-9F19-459C-BDF1-9E772CD94F37}" type="parTrans" cxnId="{37DD1ACF-1950-4229-8E64-CE1931CBEFB2}">
      <dgm:prSet/>
      <dgm:spPr/>
      <dgm:t>
        <a:bodyPr/>
        <a:lstStyle/>
        <a:p>
          <a:endParaRPr lang="en-US"/>
        </a:p>
      </dgm:t>
    </dgm:pt>
    <dgm:pt modelId="{ECD2FEA4-E06F-46F0-A5A2-E46CF00FBA32}" type="sibTrans" cxnId="{37DD1ACF-1950-4229-8E64-CE1931CBEFB2}">
      <dgm:prSet/>
      <dgm:spPr/>
      <dgm:t>
        <a:bodyPr/>
        <a:lstStyle/>
        <a:p>
          <a:endParaRPr lang="en-US"/>
        </a:p>
      </dgm:t>
    </dgm:pt>
    <dgm:pt modelId="{7CD110AD-D450-44DF-B027-F0B4721C6100}">
      <dgm:prSet custT="1"/>
      <dgm:spPr/>
      <dgm:t>
        <a:bodyPr/>
        <a:lstStyle/>
        <a:p>
          <a:r>
            <a:rPr lang="en-US" sz="2500"/>
            <a:t>Can we place ourselves and each other on a common map?</a:t>
          </a:r>
        </a:p>
      </dgm:t>
    </dgm:pt>
    <dgm:pt modelId="{0FB6A6BC-DC7A-4FD9-9D22-20D75AFA52FF}" type="parTrans" cxnId="{6E187CD6-9064-4BFA-8685-E59CF035A51E}">
      <dgm:prSet/>
      <dgm:spPr/>
      <dgm:t>
        <a:bodyPr/>
        <a:lstStyle/>
        <a:p>
          <a:endParaRPr lang="en-US"/>
        </a:p>
      </dgm:t>
    </dgm:pt>
    <dgm:pt modelId="{38DF6F06-DC84-45FB-8AFA-8FE190F1A283}" type="sibTrans" cxnId="{6E187CD6-9064-4BFA-8685-E59CF035A51E}">
      <dgm:prSet/>
      <dgm:spPr/>
      <dgm:t>
        <a:bodyPr/>
        <a:lstStyle/>
        <a:p>
          <a:endParaRPr lang="en-US"/>
        </a:p>
      </dgm:t>
    </dgm:pt>
    <dgm:pt modelId="{E2DB5F72-312E-43EE-AA4D-965E1B08946A}">
      <dgm:prSet custT="1"/>
      <dgm:spPr/>
      <dgm:t>
        <a:bodyPr/>
        <a:lstStyle/>
        <a:p>
          <a:r>
            <a:rPr lang="en-US" sz="2500"/>
            <a:t>Are we being transformative?</a:t>
          </a:r>
        </a:p>
      </dgm:t>
    </dgm:pt>
    <dgm:pt modelId="{487CD319-BC0D-484D-B10D-B069D2BF8E44}" type="parTrans" cxnId="{E8C0DC57-6604-491F-AA34-0FFE2EA2C155}">
      <dgm:prSet/>
      <dgm:spPr/>
      <dgm:t>
        <a:bodyPr/>
        <a:lstStyle/>
        <a:p>
          <a:endParaRPr lang="en-US"/>
        </a:p>
      </dgm:t>
    </dgm:pt>
    <dgm:pt modelId="{E8357A1C-2C1E-449C-BB7C-1ADBBD399714}" type="sibTrans" cxnId="{E8C0DC57-6604-491F-AA34-0FFE2EA2C155}">
      <dgm:prSet/>
      <dgm:spPr/>
      <dgm:t>
        <a:bodyPr/>
        <a:lstStyle/>
        <a:p>
          <a:endParaRPr lang="en-US"/>
        </a:p>
      </dgm:t>
    </dgm:pt>
    <dgm:pt modelId="{4378423D-FDE5-4F5E-BD51-87D6361E3AD8}" type="pres">
      <dgm:prSet presAssocID="{36AD1157-5FB7-4D98-B15C-1B9A6EF84387}" presName="linear" presStyleCnt="0">
        <dgm:presLayoutVars>
          <dgm:animLvl val="lvl"/>
          <dgm:resizeHandles val="exact"/>
        </dgm:presLayoutVars>
      </dgm:prSet>
      <dgm:spPr/>
    </dgm:pt>
    <dgm:pt modelId="{E246B058-C2F8-4B89-BD22-B5A6E4467114}" type="pres">
      <dgm:prSet presAssocID="{9D4309C9-25BE-4A70-AB77-8C9779EBAD47}" presName="parentText" presStyleLbl="node1" presStyleIdx="0" presStyleCnt="1" custScaleY="179447">
        <dgm:presLayoutVars>
          <dgm:chMax val="0"/>
          <dgm:bulletEnabled val="1"/>
        </dgm:presLayoutVars>
      </dgm:prSet>
      <dgm:spPr/>
    </dgm:pt>
    <dgm:pt modelId="{084194D2-CDAD-4CF0-BF30-E41001E63701}" type="pres">
      <dgm:prSet presAssocID="{9D4309C9-25BE-4A70-AB77-8C9779EBAD4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FB60704-3DA6-4EE8-AEFA-C2342BFD81B6}" type="presOf" srcId="{4A7613ED-DEEE-45DD-9301-3F1B0D3379A5}" destId="{084194D2-CDAD-4CF0-BF30-E41001E63701}" srcOrd="0" destOrd="4" presId="urn:microsoft.com/office/officeart/2005/8/layout/vList2"/>
    <dgm:cxn modelId="{354BE910-A2FB-4C34-B2CA-F1072A1F31A2}" type="presOf" srcId="{9D4309C9-25BE-4A70-AB77-8C9779EBAD47}" destId="{E246B058-C2F8-4B89-BD22-B5A6E4467114}" srcOrd="0" destOrd="0" presId="urn:microsoft.com/office/officeart/2005/8/layout/vList2"/>
    <dgm:cxn modelId="{8441C91C-8B94-43C8-9B59-4F2CA67C04CE}" srcId="{9D4309C9-25BE-4A70-AB77-8C9779EBAD47}" destId="{4A7613ED-DEEE-45DD-9301-3F1B0D3379A5}" srcOrd="4" destOrd="0" parTransId="{9DBB3F52-F2B0-4D53-8C35-0BC4E2335FE9}" sibTransId="{C563642F-C9DF-4CFC-A115-B4D403258865}"/>
    <dgm:cxn modelId="{41436C2B-1B8B-49F3-B652-22F8BFCECFCB}" type="presOf" srcId="{1DC34892-3529-4CBB-9900-8D9ED191ED23}" destId="{084194D2-CDAD-4CF0-BF30-E41001E63701}" srcOrd="0" destOrd="0" presId="urn:microsoft.com/office/officeart/2005/8/layout/vList2"/>
    <dgm:cxn modelId="{E48AD133-E1C8-4C87-9E84-8FA241CF376E}" type="presOf" srcId="{D15999D8-A317-4B18-BF8C-8529DF013A62}" destId="{084194D2-CDAD-4CF0-BF30-E41001E63701}" srcOrd="0" destOrd="1" presId="urn:microsoft.com/office/officeart/2005/8/layout/vList2"/>
    <dgm:cxn modelId="{C8BE6771-141E-4C6F-A549-97549EB64A4D}" type="presOf" srcId="{E2DB5F72-312E-43EE-AA4D-965E1B08946A}" destId="{084194D2-CDAD-4CF0-BF30-E41001E63701}" srcOrd="0" destOrd="3" presId="urn:microsoft.com/office/officeart/2005/8/layout/vList2"/>
    <dgm:cxn modelId="{E8C0DC57-6604-491F-AA34-0FFE2EA2C155}" srcId="{9D4309C9-25BE-4A70-AB77-8C9779EBAD47}" destId="{E2DB5F72-312E-43EE-AA4D-965E1B08946A}" srcOrd="3" destOrd="0" parTransId="{487CD319-BC0D-484D-B10D-B069D2BF8E44}" sibTransId="{E8357A1C-2C1E-449C-BB7C-1ADBBD399714}"/>
    <dgm:cxn modelId="{5C470881-5955-4C9C-AC4E-E795A0935E26}" srcId="{9D4309C9-25BE-4A70-AB77-8C9779EBAD47}" destId="{1DC34892-3529-4CBB-9900-8D9ED191ED23}" srcOrd="0" destOrd="0" parTransId="{0B6D8D2B-B76E-4F79-9B20-724195F58EC7}" sibTransId="{E7F07B39-56F7-48DA-ABAF-EEE5C9E848A4}"/>
    <dgm:cxn modelId="{E5FEF58A-7BF4-480F-B26F-5A19B38ACA5F}" srcId="{36AD1157-5FB7-4D98-B15C-1B9A6EF84387}" destId="{9D4309C9-25BE-4A70-AB77-8C9779EBAD47}" srcOrd="0" destOrd="0" parTransId="{DDAF77FC-6406-40AC-855E-9FDB1D8915A3}" sibTransId="{E94A9C75-6874-48F4-B67C-AF8CFB58C104}"/>
    <dgm:cxn modelId="{91CB17A4-1EBE-4FD5-9B73-E9073D4C405D}" type="presOf" srcId="{7CD110AD-D450-44DF-B027-F0B4721C6100}" destId="{084194D2-CDAD-4CF0-BF30-E41001E63701}" srcOrd="0" destOrd="2" presId="urn:microsoft.com/office/officeart/2005/8/layout/vList2"/>
    <dgm:cxn modelId="{37DD1ACF-1950-4229-8E64-CE1931CBEFB2}" srcId="{9D4309C9-25BE-4A70-AB77-8C9779EBAD47}" destId="{D15999D8-A317-4B18-BF8C-8529DF013A62}" srcOrd="1" destOrd="0" parTransId="{D33AAE3C-9F19-459C-BDF1-9E772CD94F37}" sibTransId="{ECD2FEA4-E06F-46F0-A5A2-E46CF00FBA32}"/>
    <dgm:cxn modelId="{6E187CD6-9064-4BFA-8685-E59CF035A51E}" srcId="{9D4309C9-25BE-4A70-AB77-8C9779EBAD47}" destId="{7CD110AD-D450-44DF-B027-F0B4721C6100}" srcOrd="2" destOrd="0" parTransId="{0FB6A6BC-DC7A-4FD9-9D22-20D75AFA52FF}" sibTransId="{38DF6F06-DC84-45FB-8AFA-8FE190F1A283}"/>
    <dgm:cxn modelId="{228A6EF2-FCEE-483F-866B-30FAFBD5157A}" type="presOf" srcId="{36AD1157-5FB7-4D98-B15C-1B9A6EF84387}" destId="{4378423D-FDE5-4F5E-BD51-87D6361E3AD8}" srcOrd="0" destOrd="0" presId="urn:microsoft.com/office/officeart/2005/8/layout/vList2"/>
    <dgm:cxn modelId="{43D4C113-8BF7-4048-9B5C-CB25A10F1896}" type="presParOf" srcId="{4378423D-FDE5-4F5E-BD51-87D6361E3AD8}" destId="{E246B058-C2F8-4B89-BD22-B5A6E4467114}" srcOrd="0" destOrd="0" presId="urn:microsoft.com/office/officeart/2005/8/layout/vList2"/>
    <dgm:cxn modelId="{F7A5A218-AA1D-4410-8EBD-B467D546F2F4}" type="presParOf" srcId="{4378423D-FDE5-4F5E-BD51-87D6361E3AD8}" destId="{084194D2-CDAD-4CF0-BF30-E41001E6370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EE0E3-BA39-4854-A912-9DFB6CA5FDD7}">
      <dsp:nvSpPr>
        <dsp:cNvPr id="0" name=""/>
        <dsp:cNvSpPr/>
      </dsp:nvSpPr>
      <dsp:spPr>
        <a:xfrm>
          <a:off x="1183" y="1620400"/>
          <a:ext cx="3599318" cy="3049680"/>
        </a:xfrm>
        <a:prstGeom prst="rect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3A5E7-D1BD-45F7-B66A-03779FFC8858}">
      <dsp:nvSpPr>
        <dsp:cNvPr id="0" name=""/>
        <dsp:cNvSpPr/>
      </dsp:nvSpPr>
      <dsp:spPr>
        <a:xfrm>
          <a:off x="3121203" y="2047167"/>
          <a:ext cx="1706743" cy="17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Your hearth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Your soul 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The rain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The sea</a:t>
          </a:r>
          <a:endParaRPr lang="en-GB" sz="1200" kern="1200"/>
        </a:p>
      </dsp:txBody>
      <dsp:txXfrm>
        <a:off x="3171192" y="2097156"/>
        <a:ext cx="1606765" cy="1676405"/>
      </dsp:txXfrm>
    </dsp:sp>
    <dsp:sp modelId="{D4B04511-E29B-4CE0-8114-4DED93335C33}">
      <dsp:nvSpPr>
        <dsp:cNvPr id="0" name=""/>
        <dsp:cNvSpPr/>
      </dsp:nvSpPr>
      <dsp:spPr>
        <a:xfrm>
          <a:off x="1183" y="1038892"/>
          <a:ext cx="3599318" cy="525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What to listen to:</a:t>
          </a:r>
          <a:endParaRPr lang="en-GB" sz="2400" kern="1200"/>
        </a:p>
      </dsp:txBody>
      <dsp:txXfrm>
        <a:off x="1183" y="1038892"/>
        <a:ext cx="3599318" cy="525143"/>
      </dsp:txXfrm>
    </dsp:sp>
    <dsp:sp modelId="{11A69436-5377-4904-A527-59F03BA723AA}">
      <dsp:nvSpPr>
        <dsp:cNvPr id="0" name=""/>
        <dsp:cNvSpPr/>
      </dsp:nvSpPr>
      <dsp:spPr>
        <a:xfrm>
          <a:off x="5488869" y="1620400"/>
          <a:ext cx="3599318" cy="3049680"/>
        </a:xfrm>
        <a:prstGeom prst="rect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DECAC-ED9D-405F-93CE-A34A2176D923}">
      <dsp:nvSpPr>
        <dsp:cNvPr id="0" name=""/>
        <dsp:cNvSpPr/>
      </dsp:nvSpPr>
      <dsp:spPr>
        <a:xfrm>
          <a:off x="8608889" y="2047167"/>
          <a:ext cx="1706743" cy="17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/>
            <a:t>Despair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/>
            <a:t>Anger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/>
            <a:t>Solitude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/>
            <a:t>Broken relationships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/>
            <a:t>Regret</a:t>
          </a:r>
          <a:endParaRPr lang="en-GB" sz="1600" kern="1200"/>
        </a:p>
      </dsp:txBody>
      <dsp:txXfrm>
        <a:off x="8658878" y="2097156"/>
        <a:ext cx="1606765" cy="1676405"/>
      </dsp:txXfrm>
    </dsp:sp>
    <dsp:sp modelId="{BC673E0C-2EFE-48B7-87D3-591C50B8CC6A}">
      <dsp:nvSpPr>
        <dsp:cNvPr id="0" name=""/>
        <dsp:cNvSpPr/>
      </dsp:nvSpPr>
      <dsp:spPr>
        <a:xfrm>
          <a:off x="5488869" y="1038892"/>
          <a:ext cx="3599318" cy="525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The consequences of not listening:</a:t>
          </a:r>
          <a:endParaRPr lang="en-GB" sz="1900" kern="1200"/>
        </a:p>
      </dsp:txBody>
      <dsp:txXfrm>
        <a:off x="5488869" y="1038892"/>
        <a:ext cx="3599318" cy="525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79043-3FDE-4517-9E44-86A161BEA0FC}">
      <dsp:nvSpPr>
        <dsp:cNvPr id="0" name=""/>
        <dsp:cNvSpPr/>
      </dsp:nvSpPr>
      <dsp:spPr>
        <a:xfrm>
          <a:off x="622616" y="566879"/>
          <a:ext cx="962905" cy="9629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54916-8BB4-4A43-BF48-A19AD111D3C0}">
      <dsp:nvSpPr>
        <dsp:cNvPr id="0" name=""/>
        <dsp:cNvSpPr/>
      </dsp:nvSpPr>
      <dsp:spPr>
        <a:xfrm>
          <a:off x="34174" y="1898363"/>
          <a:ext cx="213979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You have to listen to yourself but…</a:t>
          </a:r>
        </a:p>
      </dsp:txBody>
      <dsp:txXfrm>
        <a:off x="34174" y="1898363"/>
        <a:ext cx="2139790" cy="1125000"/>
      </dsp:txXfrm>
    </dsp:sp>
    <dsp:sp modelId="{AFBC09FA-993F-4E7E-AAE6-5B707E61344D}">
      <dsp:nvSpPr>
        <dsp:cNvPr id="0" name=""/>
        <dsp:cNvSpPr/>
      </dsp:nvSpPr>
      <dsp:spPr>
        <a:xfrm>
          <a:off x="3136870" y="566879"/>
          <a:ext cx="962905" cy="9629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E26DC-F16E-40E7-AEB6-C7474811BCA8}">
      <dsp:nvSpPr>
        <dsp:cNvPr id="0" name=""/>
        <dsp:cNvSpPr/>
      </dsp:nvSpPr>
      <dsp:spPr>
        <a:xfrm>
          <a:off x="2548427" y="1898363"/>
          <a:ext cx="213979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…face pretty harsh consequence for not listening to someone else. </a:t>
          </a:r>
        </a:p>
      </dsp:txBody>
      <dsp:txXfrm>
        <a:off x="2548427" y="1898363"/>
        <a:ext cx="2139790" cy="1125000"/>
      </dsp:txXfrm>
    </dsp:sp>
    <dsp:sp modelId="{B60A8E49-E76A-4323-B156-5AE97FC6C0A7}">
      <dsp:nvSpPr>
        <dsp:cNvPr id="0" name=""/>
        <dsp:cNvSpPr/>
      </dsp:nvSpPr>
      <dsp:spPr>
        <a:xfrm>
          <a:off x="5651123" y="566879"/>
          <a:ext cx="962905" cy="9629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3410E-413B-4826-A938-5DED031C00F8}">
      <dsp:nvSpPr>
        <dsp:cNvPr id="0" name=""/>
        <dsp:cNvSpPr/>
      </dsp:nvSpPr>
      <dsp:spPr>
        <a:xfrm>
          <a:off x="5062681" y="1898363"/>
          <a:ext cx="213979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Project that to </a:t>
          </a:r>
          <a:r>
            <a:rPr lang="en-US" sz="1800" b="1" kern="1200"/>
            <a:t>global challenges</a:t>
          </a:r>
          <a:r>
            <a:rPr lang="en-US" sz="1800" kern="1200"/>
            <a:t> and realise that… </a:t>
          </a:r>
        </a:p>
      </dsp:txBody>
      <dsp:txXfrm>
        <a:off x="5062681" y="1898363"/>
        <a:ext cx="2139790" cy="112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6B058-C2F8-4B89-BD22-B5A6E4467114}">
      <dsp:nvSpPr>
        <dsp:cNvPr id="0" name=""/>
        <dsp:cNvSpPr/>
      </dsp:nvSpPr>
      <dsp:spPr>
        <a:xfrm>
          <a:off x="0" y="55238"/>
          <a:ext cx="525331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State of the art</a:t>
          </a:r>
          <a:endParaRPr lang="en-GB" sz="3200" kern="1200"/>
        </a:p>
      </dsp:txBody>
      <dsp:txXfrm>
        <a:off x="37467" y="92705"/>
        <a:ext cx="5178384" cy="692586"/>
      </dsp:txXfrm>
    </dsp:sp>
    <dsp:sp modelId="{084194D2-CDAD-4CF0-BF30-E41001E63701}">
      <dsp:nvSpPr>
        <dsp:cNvPr id="0" name=""/>
        <dsp:cNvSpPr/>
      </dsp:nvSpPr>
      <dsp:spPr>
        <a:xfrm>
          <a:off x="0" y="822758"/>
          <a:ext cx="5253318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79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Multitude of actors</a:t>
          </a:r>
          <a:endParaRPr lang="en-GB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Common framework</a:t>
          </a:r>
          <a:endParaRPr lang="en-GB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Commitment to sustainability </a:t>
          </a:r>
          <a:endParaRPr lang="en-GB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Desire to be proactive </a:t>
          </a:r>
          <a:endParaRPr lang="en-GB" sz="2500" kern="1200"/>
        </a:p>
      </dsp:txBody>
      <dsp:txXfrm>
        <a:off x="0" y="822758"/>
        <a:ext cx="5253318" cy="172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6B058-C2F8-4B89-BD22-B5A6E4467114}">
      <dsp:nvSpPr>
        <dsp:cNvPr id="0" name=""/>
        <dsp:cNvSpPr/>
      </dsp:nvSpPr>
      <dsp:spPr>
        <a:xfrm>
          <a:off x="0" y="3032"/>
          <a:ext cx="5819624" cy="819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To do list </a:t>
          </a:r>
          <a:endParaRPr lang="en-GB" sz="2700" kern="1200"/>
        </a:p>
      </dsp:txBody>
      <dsp:txXfrm>
        <a:off x="39980" y="43012"/>
        <a:ext cx="5739664" cy="739040"/>
      </dsp:txXfrm>
    </dsp:sp>
    <dsp:sp modelId="{084194D2-CDAD-4CF0-BF30-E41001E63701}">
      <dsp:nvSpPr>
        <dsp:cNvPr id="0" name=""/>
        <dsp:cNvSpPr/>
      </dsp:nvSpPr>
      <dsp:spPr>
        <a:xfrm>
          <a:off x="0" y="822032"/>
          <a:ext cx="5819624" cy="190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7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Are going to the same place?</a:t>
          </a:r>
          <a:endParaRPr lang="en-GB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Do we understand how our views and challenges overlap?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Can we place ourselves and each other on a common map?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Are we being transformative?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1500" kern="1200"/>
        </a:p>
      </dsp:txBody>
      <dsp:txXfrm>
        <a:off x="0" y="822032"/>
        <a:ext cx="5819624" cy="1903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4752D-ED91-491B-B19E-FA78DE394111}" type="datetimeFigureOut">
              <a:rPr lang="en-GB" smtClean="0"/>
              <a:t>16/05/2021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9AA6A-74BC-4F87-A9E1-3CA28817F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4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108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20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happening here?</a:t>
            </a:r>
          </a:p>
          <a:p>
            <a:r>
              <a:rPr lang="en-US"/>
              <a:t>These people have never seen an elephant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59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Since the beginning of time listening has been celebrate in arts, music, theatre and what have you!</a:t>
            </a:r>
          </a:p>
          <a:p>
            <a:r>
              <a:rPr lang="en-US"/>
              <a:t>A good measure of the importance of listening is the  number of “songs that have “listen” in the lyrics” and there were “2382 pages”</a:t>
            </a:r>
          </a:p>
          <a:p>
            <a:endParaRPr lang="en-US"/>
          </a:p>
          <a:p>
            <a:r>
              <a:rPr lang="en-US"/>
              <a:t>Clearly if this is such a bit topic, we shouldn’t shy away from it. </a:t>
            </a:r>
          </a:p>
          <a:p>
            <a:endParaRPr lang="en-US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Aim: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They invite participants to have awareness about listening.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Maybe we don’t need a new thing, but  a new way of  listening.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AWARENESS!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Link to complex problem. </a:t>
            </a:r>
            <a:br>
              <a:rPr lang="en-GB"/>
            </a:br>
            <a:r>
              <a:rPr lang="en-GB"/>
              <a:t>We don’t have all the concepts or the knowledge. The situation is too complex.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236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it’s time to talk about listening in transnational learning events!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 problem is that these songs are very clear about to whom/ what to listen:</a:t>
            </a:r>
          </a:p>
          <a:p>
            <a:pPr lvl="1"/>
            <a:r>
              <a:rPr lang="en-US"/>
              <a:t>The rain</a:t>
            </a:r>
          </a:p>
          <a:p>
            <a:pPr lvl="1"/>
            <a:r>
              <a:rPr lang="en-US"/>
              <a:t>Your hearth</a:t>
            </a:r>
          </a:p>
          <a:p>
            <a:pPr lvl="1"/>
            <a:r>
              <a:rPr lang="en-US"/>
              <a:t>Your soul </a:t>
            </a:r>
          </a:p>
          <a:p>
            <a:pPr lvl="1"/>
            <a:r>
              <a:rPr lang="en-US"/>
              <a:t>Me</a:t>
            </a:r>
          </a:p>
          <a:p>
            <a:pPr lvl="1"/>
            <a:r>
              <a:rPr lang="en-US"/>
              <a:t>You</a:t>
            </a:r>
          </a:p>
          <a:p>
            <a:pPr lvl="1"/>
            <a:endParaRPr lang="en-US"/>
          </a:p>
          <a:p>
            <a:r>
              <a:rPr lang="en-US"/>
              <a:t>The also spell out clearly, the consequences for not listening:</a:t>
            </a:r>
          </a:p>
          <a:p>
            <a:pPr lvl="1"/>
            <a:r>
              <a:rPr lang="en-US"/>
              <a:t>Despair</a:t>
            </a:r>
          </a:p>
          <a:p>
            <a:pPr lvl="1"/>
            <a:r>
              <a:rPr lang="en-US"/>
              <a:t>Loss of romance</a:t>
            </a:r>
          </a:p>
          <a:p>
            <a:pPr lvl="1"/>
            <a:r>
              <a:rPr lang="en-US"/>
              <a:t>Confrontantion</a:t>
            </a:r>
          </a:p>
          <a:p>
            <a:pPr lvl="1"/>
            <a:endParaRPr lang="en-US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There is a clear sense that if done right, listening will provide wisdom!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However,  in the popular discussion there is limited information about “how to listen” you are left with a sense that you are automatically capable of listening.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/>
              <a:t>In the next 10 minutes, I would like challenge this automaticity and talk about learning to listen in different ways.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5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Imagine a circle representing the totality of what we know. </a:t>
            </a:r>
          </a:p>
          <a:p>
            <a:r>
              <a:rPr lang="en-US"/>
              <a:t>We listen from a circle at the centre of that “prison”. You are listening to what you already know. To the monkey in your head. </a:t>
            </a:r>
          </a:p>
          <a:p>
            <a:endParaRPr lang="en-US"/>
          </a:p>
          <a:p>
            <a:r>
              <a:rPr lang="en-US"/>
              <a:t>Those of you who have attended a meditation class have heard about the monkey in our head, which basically never stops talking and invades every part of your life. It also determines how you listed. </a:t>
            </a:r>
          </a:p>
          <a:p>
            <a:r>
              <a:rPr lang="en-US"/>
              <a:t>You are largely paying attention to your mind.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4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notice differences</a:t>
            </a:r>
          </a:p>
          <a:p>
            <a:r>
              <a:rPr lang="en-US"/>
              <a:t>We access with open mind</a:t>
            </a:r>
          </a:p>
          <a:p>
            <a:r>
              <a:rPr lang="en-US"/>
              <a:t>We notice new data we reflect on this new data.  </a:t>
            </a:r>
          </a:p>
          <a:p>
            <a:endParaRPr lang="en-US"/>
          </a:p>
          <a:p>
            <a:r>
              <a:rPr lang="en-US"/>
              <a:t>This type of listening is very much the one we honed in our education systems. Rational, algorithmic, etc. </a:t>
            </a:r>
          </a:p>
          <a:p>
            <a:r>
              <a:rPr lang="en-US"/>
              <a:t>However, this type of listening/thinking is what led us to this complex situation and it is not enough to move us forward. </a:t>
            </a:r>
          </a:p>
          <a:p>
            <a:r>
              <a:rPr lang="en-US"/>
              <a:t>For complex social/change processes this is not enough. </a:t>
            </a:r>
            <a:br>
              <a:rPr lang="en-US"/>
            </a:br>
            <a:r>
              <a:rPr lang="en-US"/>
              <a:t>There are two more level that need conscious development.  </a:t>
            </a:r>
          </a:p>
          <a:p>
            <a:endParaRPr lang="en-US"/>
          </a:p>
          <a:p>
            <a:r>
              <a:rPr lang="en-US"/>
              <a:t>Matter of factness </a:t>
            </a:r>
          </a:p>
          <a:p>
            <a:r>
              <a:rPr lang="en-US"/>
              <a:t>You expect to grow, but you don’t expect nourishment of your soul!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31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the focus is on the development of the individual you are listening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3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four level is generative listening</a:t>
            </a:r>
          </a:p>
          <a:p>
            <a:r>
              <a:rPr lang="en-US"/>
              <a:t>Think of Freddie mercury at Live at Wembley, and what he created with the public. </a:t>
            </a:r>
          </a:p>
          <a:p>
            <a:r>
              <a:rPr lang="en-US"/>
              <a:t>One Million people singing in unision without no warking.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72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9AA6A-74BC-4F87-A9E1-3CA28817FD8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069E91-5266-7245-8A0B-912BD1FAB5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37071"/>
            <a:ext cx="12192000" cy="48558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7219"/>
            <a:ext cx="5989983" cy="2387600"/>
          </a:xfrm>
        </p:spPr>
        <p:txBody>
          <a:bodyPr lIns="0" anchor="b">
            <a:noAutofit/>
          </a:bodyPr>
          <a:lstStyle>
            <a:lvl1pPr algn="l">
              <a:lnSpc>
                <a:spcPct val="85000"/>
              </a:lnSpc>
              <a:defRPr lang="en-ES" sz="6000" b="1" i="0" kern="1200" dirty="0">
                <a:solidFill>
                  <a:schemeClr val="accent1"/>
                </a:solidFill>
                <a:latin typeface="LORA BOLD ROMAN" pitchFamily="2" charset="77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6894"/>
            <a:ext cx="5989983" cy="165576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accent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2E3B51-3AE5-F04C-A652-F54D0451A272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FBD132-3693-7549-A46B-1624F7597533}"/>
              </a:ext>
            </a:extLst>
          </p:cNvPr>
          <p:cNvSpPr/>
          <p:nvPr userDrawn="1"/>
        </p:nvSpPr>
        <p:spPr>
          <a:xfrm>
            <a:off x="0" y="0"/>
            <a:ext cx="12192000" cy="1637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79FBCD8-83D7-0B43-9BB5-E6CD7DA89F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25743"/>
            <a:ext cx="2145354" cy="7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7E8D385-ECFD-D84A-B1E1-414AC4003B21}"/>
              </a:ext>
            </a:extLst>
          </p:cNvPr>
          <p:cNvSpPr/>
          <p:nvPr userDrawn="1"/>
        </p:nvSpPr>
        <p:spPr>
          <a:xfrm>
            <a:off x="0" y="-1"/>
            <a:ext cx="12192000" cy="2747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2"/>
            <a:ext cx="10515600" cy="734250"/>
          </a:xfrm>
        </p:spPr>
        <p:txBody>
          <a:bodyPr anchor="t">
            <a:noAutofit/>
          </a:bodyPr>
          <a:lstStyle>
            <a:lvl1pPr>
              <a:defRPr sz="4000" b="1" i="0">
                <a:solidFill>
                  <a:schemeClr val="accent2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0E247-F1C0-134B-9F54-3E557C75A2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2176463"/>
            <a:ext cx="4050866" cy="74172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324000" rIns="324000" anchor="ctr">
            <a:no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76462"/>
            <a:ext cx="5283923" cy="4018758"/>
          </a:xfrm>
          <a:prstGeom prst="rect">
            <a:avLst/>
          </a:prstGeom>
        </p:spPr>
        <p:txBody>
          <a:bodyPr lIns="0" rIns="144000">
            <a:noAutofit/>
          </a:bodyPr>
          <a:lstStyle>
            <a:lvl1pPr marL="12700" indent="0">
              <a:buNone/>
              <a:tabLst/>
              <a:defRPr sz="36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A12E7CF-3F66-DD4A-BF85-7639A1CFC2A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9789" y="3160136"/>
            <a:ext cx="4050866" cy="74172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324000" rIns="324000" anchor="ctr">
            <a:no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9C0E439-4EBC-1D4A-8E5B-AFE011E21E1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9789" y="4143809"/>
            <a:ext cx="4050866" cy="74172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324000" rIns="324000" anchor="ctr">
            <a:no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E60008A-A874-0249-BF54-F27A42B8A765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39789" y="5127482"/>
            <a:ext cx="4050866" cy="74172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324000" rIns="324000" anchor="ctr">
            <a:no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87281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97BEA20-ABA9-ED40-91D4-346D5296AA81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62898A-790E-604B-8209-0964C5336B04}"/>
              </a:ext>
            </a:extLst>
          </p:cNvPr>
          <p:cNvSpPr/>
          <p:nvPr userDrawn="1"/>
        </p:nvSpPr>
        <p:spPr>
          <a:xfrm>
            <a:off x="0" y="-1"/>
            <a:ext cx="12192000" cy="14584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1"/>
            <a:ext cx="10515600" cy="768059"/>
          </a:xfrm>
        </p:spPr>
        <p:txBody>
          <a:bodyPr anchor="t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0E247-F1C0-134B-9F54-3E557C75A2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2176463"/>
            <a:ext cx="4909847" cy="82391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324000" rIns="324000" anchor="ctr">
            <a:no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95060"/>
            <a:ext cx="4909847" cy="2845522"/>
          </a:xfrm>
          <a:prstGeom prst="rect">
            <a:avLst/>
          </a:prstGeom>
        </p:spPr>
        <p:txBody>
          <a:bodyPr lIns="0" rIns="144000">
            <a:noAutofit/>
          </a:bodyPr>
          <a:lstStyle>
            <a:lvl1pPr>
              <a:buNone/>
              <a:defRPr sz="20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2538F85-55C8-AC48-A85C-D6A101B36E5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50879" y="2176463"/>
            <a:ext cx="4909847" cy="82391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324000" rIns="324000" anchor="ctr">
            <a:no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98677DC3-010A-974D-BCA1-9AED524C6CE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50879" y="3195060"/>
            <a:ext cx="4909847" cy="2845522"/>
          </a:xfrm>
          <a:prstGeom prst="rect">
            <a:avLst/>
          </a:prstGeom>
        </p:spPr>
        <p:txBody>
          <a:bodyPr lIns="0" rIns="144000">
            <a:noAutofit/>
          </a:bodyPr>
          <a:lstStyle>
            <a:lvl1pPr>
              <a:buNone/>
              <a:defRPr sz="20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06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A1DB83-C060-9F4B-B866-B003FAE25DA3}"/>
              </a:ext>
            </a:extLst>
          </p:cNvPr>
          <p:cNvSpPr/>
          <p:nvPr userDrawn="1"/>
        </p:nvSpPr>
        <p:spPr>
          <a:xfrm>
            <a:off x="0" y="1745673"/>
            <a:ext cx="12192000" cy="51123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255817"/>
            <a:ext cx="3240000" cy="2729346"/>
          </a:xfrm>
          <a:prstGeom prst="rect">
            <a:avLst/>
          </a:prstGeom>
          <a:solidFill>
            <a:schemeClr val="bg1"/>
          </a:solidFill>
        </p:spPr>
        <p:txBody>
          <a:bodyPr lIns="251999" tIns="251999" rIns="144000" bIns="108000">
            <a:no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/>
              <a:t>Click to edit Master text</a:t>
            </a:r>
            <a:endParaRPr lang="en-ES" dirty="0"/>
          </a:p>
          <a:p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382981"/>
            <a:ext cx="5631873" cy="501649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buNone/>
              <a:defRPr b="1" i="0">
                <a:solidFill>
                  <a:schemeClr val="accent2"/>
                </a:solidFill>
                <a:latin typeface="LORA BOLD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A6449E03-43AF-A649-9427-D610DD97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2CB05D6-05DF-0E40-B076-32B27FF5B1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51183" y="3256251"/>
            <a:ext cx="3257550" cy="2728912"/>
          </a:xfrm>
          <a:solidFill>
            <a:schemeClr val="bg1"/>
          </a:solidFill>
        </p:spPr>
        <p:txBody>
          <a:bodyPr lIns="251999" tIns="251999" rIns="180000"/>
          <a:lstStyle>
            <a:lvl1pPr marL="15875" indent="0">
              <a:buNone/>
              <a:tabLst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1pPr>
            <a:lvl2pPr>
              <a:buNone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buNone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buNone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buNone/>
              <a:defRPr lang="en-ES" sz="2400" b="0" i="0" kern="1200" dirty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Click to edit Master text</a:t>
            </a:r>
            <a:endParaRPr lang="en-ES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47E175D1-BAE5-2A42-88F9-1A46812BFF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92741" y="3256251"/>
            <a:ext cx="3257550" cy="2728912"/>
          </a:xfrm>
          <a:solidFill>
            <a:schemeClr val="bg1"/>
          </a:solidFill>
        </p:spPr>
        <p:txBody>
          <a:bodyPr lIns="251999" tIns="251999" rIns="180000"/>
          <a:lstStyle>
            <a:lvl1pPr marL="15875" indent="0">
              <a:buNone/>
              <a:tabLst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1pPr>
            <a:lvl2pPr>
              <a:buNone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buNone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buNone/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buNone/>
              <a:defRPr lang="en-ES" sz="2400" b="0" i="0" kern="1200" dirty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Click to edit Master text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85372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8871" y="3685309"/>
            <a:ext cx="3348000" cy="2299854"/>
          </a:xfrm>
          <a:solidFill>
            <a:schemeClr val="accent1"/>
          </a:solidFill>
        </p:spPr>
        <p:txBody>
          <a:bodyPr lIns="251999" tIns="251999" rIns="144000" bIns="108000"/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428D7-4E91-C649-A1BF-B4C841B3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BDCBCE-F6D2-6240-9F26-A5D76CED24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8871" y="1966913"/>
            <a:ext cx="3349336" cy="1718396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9A38507-4407-3949-9DF8-4505D28B0C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68589" y="1966913"/>
            <a:ext cx="3349336" cy="1718396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4FA54A4F-D788-654D-A34A-00F06EE0ABB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0979" y="1966913"/>
            <a:ext cx="3349336" cy="1718396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2F8469-0E40-B644-BDB4-F396A4A57F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7254" y="3684588"/>
            <a:ext cx="3349546" cy="2299854"/>
          </a:xfrm>
          <a:solidFill>
            <a:schemeClr val="accent1"/>
          </a:solidFill>
        </p:spPr>
        <p:txBody>
          <a:bodyPr lIns="251999" tIns="251999"/>
          <a:lstStyle>
            <a:lvl1pPr>
              <a:buNone/>
              <a:defRPr lang="en-ES" sz="2000" b="1" i="0" kern="1200" dirty="0">
                <a:solidFill>
                  <a:schemeClr val="bg1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+mn-cs"/>
              </a:defRPr>
            </a:lvl1pPr>
            <a:lvl2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buNone/>
              <a:defRPr lang="en-ES" sz="1800" b="0" i="0" kern="1200" dirty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Text</a:t>
            </a:r>
            <a:endParaRPr lang="en-ES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C22E9552-56AA-B44E-992F-72FA7EAA49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55847" y="3684588"/>
            <a:ext cx="3349337" cy="2299854"/>
          </a:xfrm>
          <a:solidFill>
            <a:schemeClr val="accent1"/>
          </a:solidFill>
        </p:spPr>
        <p:txBody>
          <a:bodyPr lIns="251999" tIns="251999"/>
          <a:lstStyle>
            <a:lvl1pPr>
              <a:buNone/>
              <a:defRPr lang="en-ES" sz="2000" b="1" i="0" kern="1200" dirty="0">
                <a:solidFill>
                  <a:schemeClr val="bg1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+mn-cs"/>
              </a:defRPr>
            </a:lvl1pPr>
            <a:lvl2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buNone/>
              <a:defRPr lang="en-ES" sz="1800" b="0" i="0" kern="1200" dirty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Text</a:t>
            </a:r>
            <a:endParaRPr lang="en-E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2270D3-F3A0-2D45-9193-A3F8AAAA38CA}"/>
              </a:ext>
            </a:extLst>
          </p:cNvPr>
          <p:cNvSpPr/>
          <p:nvPr userDrawn="1"/>
        </p:nvSpPr>
        <p:spPr>
          <a:xfrm>
            <a:off x="0" y="-1"/>
            <a:ext cx="12192000" cy="2747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4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0C39F3-FC78-C448-963F-0BFCF09D15B5}"/>
              </a:ext>
            </a:extLst>
          </p:cNvPr>
          <p:cNvSpPr/>
          <p:nvPr userDrawn="1"/>
        </p:nvSpPr>
        <p:spPr>
          <a:xfrm>
            <a:off x="0" y="0"/>
            <a:ext cx="988193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1DB83-C060-9F4B-B866-B003FAE25DA3}"/>
              </a:ext>
            </a:extLst>
          </p:cNvPr>
          <p:cNvSpPr/>
          <p:nvPr userDrawn="1"/>
        </p:nvSpPr>
        <p:spPr>
          <a:xfrm>
            <a:off x="10106526" y="0"/>
            <a:ext cx="2085473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30706" y="4431676"/>
            <a:ext cx="6322435" cy="1263271"/>
          </a:xfrm>
          <a:prstGeom prst="rect">
            <a:avLst/>
          </a:prstGeom>
          <a:noFill/>
        </p:spPr>
        <p:txBody>
          <a:bodyPr lIns="0" tIns="251999">
            <a:noAutofit/>
          </a:bodyPr>
          <a:lstStyle>
            <a:lvl1pPr>
              <a:spcBef>
                <a:spcPts val="0"/>
              </a:spcBef>
              <a:spcAft>
                <a:spcPts val="1800"/>
              </a:spcAft>
              <a:buNone/>
              <a:defRPr sz="2400" b="0" i="0">
                <a:solidFill>
                  <a:schemeClr val="accent1"/>
                </a:solidFill>
                <a:latin typeface="LORA MEDIUM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D4C80-EE3E-8246-B49C-72238B85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706" y="2677056"/>
            <a:ext cx="6322435" cy="1754620"/>
          </a:xfrm>
        </p:spPr>
        <p:txBody>
          <a:bodyPr lIns="0">
            <a:no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631607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069E91-5266-7245-8A0B-912BD1FAB5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37071"/>
            <a:ext cx="12192000" cy="4855804"/>
          </a:xfr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7219"/>
            <a:ext cx="5989983" cy="2387600"/>
          </a:xfrm>
        </p:spPr>
        <p:txBody>
          <a:bodyPr lIns="0"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6894"/>
            <a:ext cx="5989983" cy="1655762"/>
          </a:xfrm>
        </p:spPr>
        <p:txBody>
          <a:bodyPr lIns="0"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LORA REGULAR ROMA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FBD132-3693-7549-A46B-1624F7597533}"/>
              </a:ext>
            </a:extLst>
          </p:cNvPr>
          <p:cNvSpPr/>
          <p:nvPr userDrawn="1"/>
        </p:nvSpPr>
        <p:spPr>
          <a:xfrm>
            <a:off x="0" y="0"/>
            <a:ext cx="12192000" cy="1637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79FBCD8-83D7-0B43-9BB5-E6CD7DA89F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0" y="525743"/>
            <a:ext cx="2145354" cy="715118"/>
          </a:xfrm>
          <a:prstGeom prst="rect">
            <a:avLst/>
          </a:pr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5944C5BF-927A-D045-B867-7BECF45C7968}"/>
              </a:ext>
            </a:extLst>
          </p:cNvPr>
          <p:cNvSpPr/>
          <p:nvPr userDrawn="1"/>
        </p:nvSpPr>
        <p:spPr>
          <a:xfrm>
            <a:off x="10312370" y="-88900"/>
            <a:ext cx="1879632" cy="7035799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630025"/>
              <a:gd name="connsiteY0" fmla="*/ 2294996 h 2294996"/>
              <a:gd name="connsiteX1" fmla="*/ 630025 w 630025"/>
              <a:gd name="connsiteY1" fmla="*/ 4257 h 2294996"/>
              <a:gd name="connsiteX2" fmla="*/ 0 w 630025"/>
              <a:gd name="connsiteY2" fmla="*/ 0 h 2294996"/>
              <a:gd name="connsiteX3" fmla="*/ 340873 w 630025"/>
              <a:gd name="connsiteY3" fmla="*/ 2294996 h 2294996"/>
              <a:gd name="connsiteX4" fmla="*/ 502319 w 630025"/>
              <a:gd name="connsiteY4" fmla="*/ 2294996 h 2294996"/>
              <a:gd name="connsiteX0" fmla="*/ 630025 w 630025"/>
              <a:gd name="connsiteY0" fmla="*/ 2307767 h 2307767"/>
              <a:gd name="connsiteX1" fmla="*/ 630025 w 630025"/>
              <a:gd name="connsiteY1" fmla="*/ 4257 h 2307767"/>
              <a:gd name="connsiteX2" fmla="*/ 0 w 630025"/>
              <a:gd name="connsiteY2" fmla="*/ 0 h 2307767"/>
              <a:gd name="connsiteX3" fmla="*/ 340873 w 630025"/>
              <a:gd name="connsiteY3" fmla="*/ 2294996 h 2307767"/>
              <a:gd name="connsiteX4" fmla="*/ 630025 w 630025"/>
              <a:gd name="connsiteY4" fmla="*/ 2307767 h 230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025" h="2307767">
                <a:moveTo>
                  <a:pt x="630025" y="2307767"/>
                </a:moveTo>
                <a:lnTo>
                  <a:pt x="630025" y="4257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630025" y="2307767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551487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069E91-5266-7245-8A0B-912BD1FAB5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8435"/>
            <a:ext cx="5989983" cy="2387600"/>
          </a:xfrm>
        </p:spPr>
        <p:txBody>
          <a:bodyPr lIns="0"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110"/>
            <a:ext cx="5989983" cy="937777"/>
          </a:xfr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4CEA1C1-40F4-3B4A-A4BC-1B311B314515}"/>
              </a:ext>
            </a:extLst>
          </p:cNvPr>
          <p:cNvSpPr/>
          <p:nvPr userDrawn="1"/>
        </p:nvSpPr>
        <p:spPr>
          <a:xfrm>
            <a:off x="10312370" y="-88900"/>
            <a:ext cx="1879632" cy="7035799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630025"/>
              <a:gd name="connsiteY0" fmla="*/ 2294996 h 2294996"/>
              <a:gd name="connsiteX1" fmla="*/ 630025 w 630025"/>
              <a:gd name="connsiteY1" fmla="*/ 4257 h 2294996"/>
              <a:gd name="connsiteX2" fmla="*/ 0 w 630025"/>
              <a:gd name="connsiteY2" fmla="*/ 0 h 2294996"/>
              <a:gd name="connsiteX3" fmla="*/ 340873 w 630025"/>
              <a:gd name="connsiteY3" fmla="*/ 2294996 h 2294996"/>
              <a:gd name="connsiteX4" fmla="*/ 502319 w 630025"/>
              <a:gd name="connsiteY4" fmla="*/ 2294996 h 2294996"/>
              <a:gd name="connsiteX0" fmla="*/ 630025 w 630025"/>
              <a:gd name="connsiteY0" fmla="*/ 2307767 h 2307767"/>
              <a:gd name="connsiteX1" fmla="*/ 630025 w 630025"/>
              <a:gd name="connsiteY1" fmla="*/ 4257 h 2307767"/>
              <a:gd name="connsiteX2" fmla="*/ 0 w 630025"/>
              <a:gd name="connsiteY2" fmla="*/ 0 h 2307767"/>
              <a:gd name="connsiteX3" fmla="*/ 340873 w 630025"/>
              <a:gd name="connsiteY3" fmla="*/ 2294996 h 2307767"/>
              <a:gd name="connsiteX4" fmla="*/ 630025 w 630025"/>
              <a:gd name="connsiteY4" fmla="*/ 2307767 h 230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025" h="2307767">
                <a:moveTo>
                  <a:pt x="630025" y="2307767"/>
                </a:moveTo>
                <a:lnTo>
                  <a:pt x="630025" y="4257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630025" y="2307767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95941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Title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C6D23453-3D1E-8F4F-9829-BBCC48635B32}"/>
              </a:ext>
            </a:extLst>
          </p:cNvPr>
          <p:cNvSpPr/>
          <p:nvPr userDrawn="1"/>
        </p:nvSpPr>
        <p:spPr>
          <a:xfrm>
            <a:off x="-46196" y="-23152"/>
            <a:ext cx="11068472" cy="6934325"/>
          </a:xfrm>
          <a:custGeom>
            <a:avLst/>
            <a:gdLst>
              <a:gd name="connsiteX0" fmla="*/ 0 w 532667"/>
              <a:gd name="connsiteY0" fmla="*/ 0 h 2294995"/>
              <a:gd name="connsiteX1" fmla="*/ 0 w 532667"/>
              <a:gd name="connsiteY1" fmla="*/ 2294996 h 2294995"/>
              <a:gd name="connsiteX2" fmla="*/ 532668 w 532667"/>
              <a:gd name="connsiteY2" fmla="*/ 2294996 h 2294995"/>
              <a:gd name="connsiteX3" fmla="*/ 169723 w 532667"/>
              <a:gd name="connsiteY3" fmla="*/ 0 h 2294995"/>
              <a:gd name="connsiteX4" fmla="*/ 0 w 532667"/>
              <a:gd name="connsiteY4" fmla="*/ 0 h 2294995"/>
              <a:gd name="connsiteX0" fmla="*/ 1754922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1754922 w 2287590"/>
              <a:gd name="connsiteY4" fmla="*/ 0 h 2294996"/>
              <a:gd name="connsiteX0" fmla="*/ 24717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24717 w 2287590"/>
              <a:gd name="connsiteY4" fmla="*/ 0 h 2294996"/>
              <a:gd name="connsiteX0" fmla="*/ 0 w 2262873"/>
              <a:gd name="connsiteY0" fmla="*/ 0 h 2299940"/>
              <a:gd name="connsiteX1" fmla="*/ 168077 w 2262873"/>
              <a:gd name="connsiteY1" fmla="*/ 2299940 h 2299940"/>
              <a:gd name="connsiteX2" fmla="*/ 2262873 w 2262873"/>
              <a:gd name="connsiteY2" fmla="*/ 2294996 h 2299940"/>
              <a:gd name="connsiteX3" fmla="*/ 1899928 w 2262873"/>
              <a:gd name="connsiteY3" fmla="*/ 0 h 2299940"/>
              <a:gd name="connsiteX4" fmla="*/ 0 w 2262873"/>
              <a:gd name="connsiteY4" fmla="*/ 0 h 2299940"/>
              <a:gd name="connsiteX0" fmla="*/ 4944 w 2267817"/>
              <a:gd name="connsiteY0" fmla="*/ 0 h 2304884"/>
              <a:gd name="connsiteX1" fmla="*/ 0 w 2267817"/>
              <a:gd name="connsiteY1" fmla="*/ 2304884 h 2304884"/>
              <a:gd name="connsiteX2" fmla="*/ 2267817 w 2267817"/>
              <a:gd name="connsiteY2" fmla="*/ 2294996 h 2304884"/>
              <a:gd name="connsiteX3" fmla="*/ 1904872 w 2267817"/>
              <a:gd name="connsiteY3" fmla="*/ 0 h 2304884"/>
              <a:gd name="connsiteX4" fmla="*/ 4944 w 2267817"/>
              <a:gd name="connsiteY4" fmla="*/ 0 h 2304884"/>
              <a:gd name="connsiteX0" fmla="*/ 0 w 2794387"/>
              <a:gd name="connsiteY0" fmla="*/ 0 h 2308764"/>
              <a:gd name="connsiteX1" fmla="*/ 526570 w 2794387"/>
              <a:gd name="connsiteY1" fmla="*/ 2308764 h 2308764"/>
              <a:gd name="connsiteX2" fmla="*/ 2794387 w 2794387"/>
              <a:gd name="connsiteY2" fmla="*/ 2298876 h 2308764"/>
              <a:gd name="connsiteX3" fmla="*/ 2431442 w 2794387"/>
              <a:gd name="connsiteY3" fmla="*/ 3880 h 2308764"/>
              <a:gd name="connsiteX4" fmla="*/ 0 w 2794387"/>
              <a:gd name="connsiteY4" fmla="*/ 0 h 2308764"/>
              <a:gd name="connsiteX0" fmla="*/ 0 w 2794387"/>
              <a:gd name="connsiteY0" fmla="*/ 0 h 2304884"/>
              <a:gd name="connsiteX1" fmla="*/ 2816 w 2794387"/>
              <a:gd name="connsiteY1" fmla="*/ 2304884 h 2304884"/>
              <a:gd name="connsiteX2" fmla="*/ 2794387 w 2794387"/>
              <a:gd name="connsiteY2" fmla="*/ 2298876 h 2304884"/>
              <a:gd name="connsiteX3" fmla="*/ 2431442 w 2794387"/>
              <a:gd name="connsiteY3" fmla="*/ 3880 h 2304884"/>
              <a:gd name="connsiteX4" fmla="*/ 0 w 2794387"/>
              <a:gd name="connsiteY4" fmla="*/ 0 h 2304884"/>
              <a:gd name="connsiteX0" fmla="*/ 0 w 2798267"/>
              <a:gd name="connsiteY0" fmla="*/ 0 h 2310515"/>
              <a:gd name="connsiteX1" fmla="*/ 2816 w 2798267"/>
              <a:gd name="connsiteY1" fmla="*/ 2304884 h 2310515"/>
              <a:gd name="connsiteX2" fmla="*/ 2798267 w 2798267"/>
              <a:gd name="connsiteY2" fmla="*/ 2310515 h 2310515"/>
              <a:gd name="connsiteX3" fmla="*/ 2431442 w 2798267"/>
              <a:gd name="connsiteY3" fmla="*/ 3880 h 2310515"/>
              <a:gd name="connsiteX4" fmla="*/ 0 w 2798267"/>
              <a:gd name="connsiteY4" fmla="*/ 0 h 2310515"/>
              <a:gd name="connsiteX0" fmla="*/ 156255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56255 w 2795456"/>
              <a:gd name="connsiteY4" fmla="*/ 0 h 2314395"/>
              <a:gd name="connsiteX0" fmla="*/ 129097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29097 w 2795456"/>
              <a:gd name="connsiteY4" fmla="*/ 0 h 2314395"/>
              <a:gd name="connsiteX0" fmla="*/ 0 w 2666359"/>
              <a:gd name="connsiteY0" fmla="*/ 0 h 2324283"/>
              <a:gd name="connsiteX1" fmla="*/ 88169 w 2666359"/>
              <a:gd name="connsiteY1" fmla="*/ 2324283 h 2324283"/>
              <a:gd name="connsiteX2" fmla="*/ 2666359 w 2666359"/>
              <a:gd name="connsiteY2" fmla="*/ 2314395 h 2324283"/>
              <a:gd name="connsiteX3" fmla="*/ 2299534 w 2666359"/>
              <a:gd name="connsiteY3" fmla="*/ 7760 h 2324283"/>
              <a:gd name="connsiteX4" fmla="*/ 0 w 2666359"/>
              <a:gd name="connsiteY4" fmla="*/ 0 h 2324283"/>
              <a:gd name="connsiteX0" fmla="*/ 8880 w 2675239"/>
              <a:gd name="connsiteY0" fmla="*/ 0 h 2320403"/>
              <a:gd name="connsiteX1" fmla="*/ 58 w 2675239"/>
              <a:gd name="connsiteY1" fmla="*/ 2320403 h 2320403"/>
              <a:gd name="connsiteX2" fmla="*/ 2675239 w 2675239"/>
              <a:gd name="connsiteY2" fmla="*/ 2314395 h 2320403"/>
              <a:gd name="connsiteX3" fmla="*/ 2308414 w 2675239"/>
              <a:gd name="connsiteY3" fmla="*/ 7760 h 2320403"/>
              <a:gd name="connsiteX4" fmla="*/ 8880 w 2675239"/>
              <a:gd name="connsiteY4" fmla="*/ 0 h 2320403"/>
              <a:gd name="connsiteX0" fmla="*/ 0 w 3709988"/>
              <a:gd name="connsiteY0" fmla="*/ 0 h 2320403"/>
              <a:gd name="connsiteX1" fmla="*/ 1034807 w 3709988"/>
              <a:gd name="connsiteY1" fmla="*/ 2320403 h 2320403"/>
              <a:gd name="connsiteX2" fmla="*/ 3709988 w 3709988"/>
              <a:gd name="connsiteY2" fmla="*/ 2314395 h 2320403"/>
              <a:gd name="connsiteX3" fmla="*/ 3343163 w 3709988"/>
              <a:gd name="connsiteY3" fmla="*/ 7760 h 2320403"/>
              <a:gd name="connsiteX4" fmla="*/ 0 w 3709988"/>
              <a:gd name="connsiteY4" fmla="*/ 0 h 2320403"/>
              <a:gd name="connsiteX0" fmla="*/ 0 w 3709988"/>
              <a:gd name="connsiteY0" fmla="*/ 0 h 2324283"/>
              <a:gd name="connsiteX1" fmla="*/ 2817 w 3709988"/>
              <a:gd name="connsiteY1" fmla="*/ 2324283 h 2324283"/>
              <a:gd name="connsiteX2" fmla="*/ 3709988 w 3709988"/>
              <a:gd name="connsiteY2" fmla="*/ 2314395 h 2324283"/>
              <a:gd name="connsiteX3" fmla="*/ 3343163 w 3709988"/>
              <a:gd name="connsiteY3" fmla="*/ 7760 h 2324283"/>
              <a:gd name="connsiteX4" fmla="*/ 0 w 3709988"/>
              <a:gd name="connsiteY4" fmla="*/ 0 h 232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9988" h="2324283">
                <a:moveTo>
                  <a:pt x="0" y="0"/>
                </a:moveTo>
                <a:cubicBezTo>
                  <a:pt x="939" y="768295"/>
                  <a:pt x="1878" y="1555988"/>
                  <a:pt x="2817" y="2324283"/>
                </a:cubicBezTo>
                <a:lnTo>
                  <a:pt x="3709988" y="2314395"/>
                </a:lnTo>
                <a:cubicBezTo>
                  <a:pt x="3609334" y="1542810"/>
                  <a:pt x="3490148" y="760917"/>
                  <a:pt x="3343163" y="77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72DE854-A800-6B40-B1E1-C58A01185A6A}"/>
              </a:ext>
            </a:extLst>
          </p:cNvPr>
          <p:cNvSpPr/>
          <p:nvPr userDrawn="1"/>
        </p:nvSpPr>
        <p:spPr>
          <a:xfrm>
            <a:off x="10312370" y="-88900"/>
            <a:ext cx="1879632" cy="7035799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630025"/>
              <a:gd name="connsiteY0" fmla="*/ 2294996 h 2294996"/>
              <a:gd name="connsiteX1" fmla="*/ 630025 w 630025"/>
              <a:gd name="connsiteY1" fmla="*/ 4257 h 2294996"/>
              <a:gd name="connsiteX2" fmla="*/ 0 w 630025"/>
              <a:gd name="connsiteY2" fmla="*/ 0 h 2294996"/>
              <a:gd name="connsiteX3" fmla="*/ 340873 w 630025"/>
              <a:gd name="connsiteY3" fmla="*/ 2294996 h 2294996"/>
              <a:gd name="connsiteX4" fmla="*/ 502319 w 630025"/>
              <a:gd name="connsiteY4" fmla="*/ 2294996 h 2294996"/>
              <a:gd name="connsiteX0" fmla="*/ 630025 w 630025"/>
              <a:gd name="connsiteY0" fmla="*/ 2307767 h 2307767"/>
              <a:gd name="connsiteX1" fmla="*/ 630025 w 630025"/>
              <a:gd name="connsiteY1" fmla="*/ 4257 h 2307767"/>
              <a:gd name="connsiteX2" fmla="*/ 0 w 630025"/>
              <a:gd name="connsiteY2" fmla="*/ 0 h 2307767"/>
              <a:gd name="connsiteX3" fmla="*/ 340873 w 630025"/>
              <a:gd name="connsiteY3" fmla="*/ 2294996 h 2307767"/>
              <a:gd name="connsiteX4" fmla="*/ 630025 w 630025"/>
              <a:gd name="connsiteY4" fmla="*/ 2307767 h 230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025" h="2307767">
                <a:moveTo>
                  <a:pt x="630025" y="2307767"/>
                </a:moveTo>
                <a:lnTo>
                  <a:pt x="630025" y="4257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630025" y="2307767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8435"/>
            <a:ext cx="5989983" cy="2387600"/>
          </a:xfrm>
        </p:spPr>
        <p:txBody>
          <a:bodyPr lIns="0" anchor="b">
            <a:noAutofit/>
          </a:bodyPr>
          <a:lstStyle>
            <a:lvl1pPr algn="l">
              <a:lnSpc>
                <a:spcPts val="6000"/>
              </a:lnSpc>
              <a:defRPr sz="6000" b="1" i="0">
                <a:solidFill>
                  <a:schemeClr val="accent1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110"/>
            <a:ext cx="5989983" cy="937777"/>
          </a:xfr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accent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050710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hap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D8C28AC6-A549-4A49-9841-46F4588F75B2}"/>
              </a:ext>
            </a:extLst>
          </p:cNvPr>
          <p:cNvSpPr/>
          <p:nvPr userDrawn="1"/>
        </p:nvSpPr>
        <p:spPr>
          <a:xfrm>
            <a:off x="-34701" y="-34725"/>
            <a:ext cx="11477381" cy="694882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  <a:gd name="connsiteX0" fmla="*/ 13998 w 3706474"/>
              <a:gd name="connsiteY0" fmla="*/ 2304475 h 2304475"/>
              <a:gd name="connsiteX1" fmla="*/ 3706474 w 3706474"/>
              <a:gd name="connsiteY1" fmla="*/ 2294996 h 2304475"/>
              <a:gd name="connsiteX2" fmla="*/ 3239736 w 3706474"/>
              <a:gd name="connsiteY2" fmla="*/ 0 h 2304475"/>
              <a:gd name="connsiteX3" fmla="*/ 2595759 w 3706474"/>
              <a:gd name="connsiteY3" fmla="*/ 0 h 2304475"/>
              <a:gd name="connsiteX4" fmla="*/ 13998 w 3706474"/>
              <a:gd name="connsiteY4" fmla="*/ 2304475 h 2304475"/>
              <a:gd name="connsiteX0" fmla="*/ 0 w 3692476"/>
              <a:gd name="connsiteY0" fmla="*/ 2304475 h 2304475"/>
              <a:gd name="connsiteX1" fmla="*/ 3692476 w 3692476"/>
              <a:gd name="connsiteY1" fmla="*/ 2294996 h 2304475"/>
              <a:gd name="connsiteX2" fmla="*/ 3225738 w 3692476"/>
              <a:gd name="connsiteY2" fmla="*/ 0 h 2304475"/>
              <a:gd name="connsiteX3" fmla="*/ 2581761 w 3692476"/>
              <a:gd name="connsiteY3" fmla="*/ 0 h 2304475"/>
              <a:gd name="connsiteX4" fmla="*/ 0 w 3692476"/>
              <a:gd name="connsiteY4" fmla="*/ 2304475 h 2304475"/>
              <a:gd name="connsiteX0" fmla="*/ 0 w 3468135"/>
              <a:gd name="connsiteY0" fmla="*/ 2061176 h 2294996"/>
              <a:gd name="connsiteX1" fmla="*/ 3468135 w 3468135"/>
              <a:gd name="connsiteY1" fmla="*/ 2294996 h 2294996"/>
              <a:gd name="connsiteX2" fmla="*/ 3001397 w 3468135"/>
              <a:gd name="connsiteY2" fmla="*/ 0 h 2294996"/>
              <a:gd name="connsiteX3" fmla="*/ 2357420 w 3468135"/>
              <a:gd name="connsiteY3" fmla="*/ 0 h 2294996"/>
              <a:gd name="connsiteX4" fmla="*/ 0 w 3468135"/>
              <a:gd name="connsiteY4" fmla="*/ 2061176 h 2294996"/>
              <a:gd name="connsiteX0" fmla="*/ 0 w 3717753"/>
              <a:gd name="connsiteY0" fmla="*/ 2301315 h 2301315"/>
              <a:gd name="connsiteX1" fmla="*/ 3717753 w 3717753"/>
              <a:gd name="connsiteY1" fmla="*/ 2294996 h 2301315"/>
              <a:gd name="connsiteX2" fmla="*/ 3251015 w 3717753"/>
              <a:gd name="connsiteY2" fmla="*/ 0 h 2301315"/>
              <a:gd name="connsiteX3" fmla="*/ 2607038 w 3717753"/>
              <a:gd name="connsiteY3" fmla="*/ 0 h 2301315"/>
              <a:gd name="connsiteX4" fmla="*/ 0 w 3717753"/>
              <a:gd name="connsiteY4" fmla="*/ 2301315 h 2301315"/>
              <a:gd name="connsiteX0" fmla="*/ 15534 w 3733287"/>
              <a:gd name="connsiteY0" fmla="*/ 2304475 h 2304475"/>
              <a:gd name="connsiteX1" fmla="*/ 3733287 w 3733287"/>
              <a:gd name="connsiteY1" fmla="*/ 2298156 h 2304475"/>
              <a:gd name="connsiteX2" fmla="*/ 3266549 w 3733287"/>
              <a:gd name="connsiteY2" fmla="*/ 3160 h 2304475"/>
              <a:gd name="connsiteX3" fmla="*/ 0 w 3733287"/>
              <a:gd name="connsiteY3" fmla="*/ 0 h 2304475"/>
              <a:gd name="connsiteX4" fmla="*/ 15534 w 3733287"/>
              <a:gd name="connsiteY4" fmla="*/ 2304475 h 2304475"/>
              <a:gd name="connsiteX0" fmla="*/ 15534 w 3733287"/>
              <a:gd name="connsiteY0" fmla="*/ 2304475 h 2304475"/>
              <a:gd name="connsiteX1" fmla="*/ 3733287 w 3733287"/>
              <a:gd name="connsiteY1" fmla="*/ 2298156 h 2304475"/>
              <a:gd name="connsiteX2" fmla="*/ 3266549 w 3733287"/>
              <a:gd name="connsiteY2" fmla="*/ 3160 h 2304475"/>
              <a:gd name="connsiteX3" fmla="*/ 0 w 3733287"/>
              <a:gd name="connsiteY3" fmla="*/ 0 h 2304475"/>
              <a:gd name="connsiteX4" fmla="*/ 15534 w 3733287"/>
              <a:gd name="connsiteY4" fmla="*/ 2304475 h 2304475"/>
              <a:gd name="connsiteX0" fmla="*/ 16225 w 3733978"/>
              <a:gd name="connsiteY0" fmla="*/ 2304477 h 2304477"/>
              <a:gd name="connsiteX1" fmla="*/ 3733978 w 3733978"/>
              <a:gd name="connsiteY1" fmla="*/ 2298158 h 2304477"/>
              <a:gd name="connsiteX2" fmla="*/ 3267240 w 3733978"/>
              <a:gd name="connsiteY2" fmla="*/ 3162 h 2304477"/>
              <a:gd name="connsiteX3" fmla="*/ 691 w 3733978"/>
              <a:gd name="connsiteY3" fmla="*/ 2 h 2304477"/>
              <a:gd name="connsiteX4" fmla="*/ 16225 w 3733978"/>
              <a:gd name="connsiteY4" fmla="*/ 2304477 h 2304477"/>
              <a:gd name="connsiteX0" fmla="*/ 0 w 3717753"/>
              <a:gd name="connsiteY0" fmla="*/ 2301315 h 2301315"/>
              <a:gd name="connsiteX1" fmla="*/ 3717753 w 3717753"/>
              <a:gd name="connsiteY1" fmla="*/ 2294996 h 2301315"/>
              <a:gd name="connsiteX2" fmla="*/ 3251015 w 3717753"/>
              <a:gd name="connsiteY2" fmla="*/ 0 h 2301315"/>
              <a:gd name="connsiteX3" fmla="*/ 202487 w 3717753"/>
              <a:gd name="connsiteY3" fmla="*/ 60034 h 2301315"/>
              <a:gd name="connsiteX4" fmla="*/ 0 w 3717753"/>
              <a:gd name="connsiteY4" fmla="*/ 2301315 h 2301315"/>
              <a:gd name="connsiteX0" fmla="*/ 1266 w 3719019"/>
              <a:gd name="connsiteY0" fmla="*/ 2301318 h 2301318"/>
              <a:gd name="connsiteX1" fmla="*/ 3719019 w 3719019"/>
              <a:gd name="connsiteY1" fmla="*/ 2294999 h 2301318"/>
              <a:gd name="connsiteX2" fmla="*/ 3252281 w 3719019"/>
              <a:gd name="connsiteY2" fmla="*/ 3 h 2301318"/>
              <a:gd name="connsiteX3" fmla="*/ 1531 w 3719019"/>
              <a:gd name="connsiteY3" fmla="*/ 2 h 2301318"/>
              <a:gd name="connsiteX4" fmla="*/ 1266 w 3719019"/>
              <a:gd name="connsiteY4" fmla="*/ 2301318 h 2301318"/>
              <a:gd name="connsiteX0" fmla="*/ 127906 w 3845659"/>
              <a:gd name="connsiteY0" fmla="*/ 2301315 h 2301315"/>
              <a:gd name="connsiteX1" fmla="*/ 3845659 w 3845659"/>
              <a:gd name="connsiteY1" fmla="*/ 2294996 h 2301315"/>
              <a:gd name="connsiteX2" fmla="*/ 3378921 w 3845659"/>
              <a:gd name="connsiteY2" fmla="*/ 0 h 2301315"/>
              <a:gd name="connsiteX3" fmla="*/ 142 w 3845659"/>
              <a:gd name="connsiteY3" fmla="*/ 3822 h 2301315"/>
              <a:gd name="connsiteX4" fmla="*/ 127906 w 3845659"/>
              <a:gd name="connsiteY4" fmla="*/ 2301315 h 2301315"/>
              <a:gd name="connsiteX0" fmla="*/ 1266 w 3847048"/>
              <a:gd name="connsiteY0" fmla="*/ 2286024 h 2294996"/>
              <a:gd name="connsiteX1" fmla="*/ 3847048 w 3847048"/>
              <a:gd name="connsiteY1" fmla="*/ 2294996 h 2294996"/>
              <a:gd name="connsiteX2" fmla="*/ 3380310 w 3847048"/>
              <a:gd name="connsiteY2" fmla="*/ 0 h 2294996"/>
              <a:gd name="connsiteX3" fmla="*/ 1531 w 3847048"/>
              <a:gd name="connsiteY3" fmla="*/ 3822 h 2294996"/>
              <a:gd name="connsiteX4" fmla="*/ 1266 w 3847048"/>
              <a:gd name="connsiteY4" fmla="*/ 2286024 h 22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048" h="2294996">
                <a:moveTo>
                  <a:pt x="1266" y="2286024"/>
                </a:moveTo>
                <a:lnTo>
                  <a:pt x="3847048" y="2294996"/>
                </a:lnTo>
                <a:cubicBezTo>
                  <a:pt x="3735358" y="1521416"/>
                  <a:pt x="3579335" y="750877"/>
                  <a:pt x="3380310" y="0"/>
                </a:cubicBezTo>
                <a:lnTo>
                  <a:pt x="1531" y="3822"/>
                </a:lnTo>
                <a:cubicBezTo>
                  <a:pt x="-3656" y="1209"/>
                  <a:pt x="6425" y="2278668"/>
                  <a:pt x="1266" y="2286024"/>
                </a:cubicBezTo>
                <a:close/>
              </a:path>
            </a:pathLst>
          </a:custGeom>
          <a:solidFill>
            <a:srgbClr val="033C53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72DE854-A800-6B40-B1E1-C58A01185A6A}"/>
              </a:ext>
            </a:extLst>
          </p:cNvPr>
          <p:cNvSpPr/>
          <p:nvPr userDrawn="1"/>
        </p:nvSpPr>
        <p:spPr>
          <a:xfrm>
            <a:off x="10693366" y="-1"/>
            <a:ext cx="1498631" cy="6865801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19" h="2294995">
                <a:moveTo>
                  <a:pt x="502319" y="2294996"/>
                </a:moveTo>
                <a:lnTo>
                  <a:pt x="502319" y="0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502319" y="2294996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8435"/>
            <a:ext cx="5989983" cy="2387600"/>
          </a:xfrm>
        </p:spPr>
        <p:txBody>
          <a:bodyPr lIns="0" anchor="b">
            <a:noAutofit/>
          </a:bodyPr>
          <a:lstStyle>
            <a:lvl1pPr algn="l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110"/>
            <a:ext cx="5989983" cy="937777"/>
          </a:xfr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bg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217067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hapter_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2D67B19A-F410-2D49-A279-F2CD9613D47F}"/>
              </a:ext>
            </a:extLst>
          </p:cNvPr>
          <p:cNvSpPr/>
          <p:nvPr userDrawn="1"/>
        </p:nvSpPr>
        <p:spPr>
          <a:xfrm>
            <a:off x="-34702" y="-34725"/>
            <a:ext cx="11477381" cy="694882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  <a:gd name="connsiteX0" fmla="*/ 13998 w 3706474"/>
              <a:gd name="connsiteY0" fmla="*/ 2304475 h 2304475"/>
              <a:gd name="connsiteX1" fmla="*/ 3706474 w 3706474"/>
              <a:gd name="connsiteY1" fmla="*/ 2294996 h 2304475"/>
              <a:gd name="connsiteX2" fmla="*/ 3239736 w 3706474"/>
              <a:gd name="connsiteY2" fmla="*/ 0 h 2304475"/>
              <a:gd name="connsiteX3" fmla="*/ 2595759 w 3706474"/>
              <a:gd name="connsiteY3" fmla="*/ 0 h 2304475"/>
              <a:gd name="connsiteX4" fmla="*/ 13998 w 3706474"/>
              <a:gd name="connsiteY4" fmla="*/ 2304475 h 2304475"/>
              <a:gd name="connsiteX0" fmla="*/ 0 w 3692476"/>
              <a:gd name="connsiteY0" fmla="*/ 2304475 h 2304475"/>
              <a:gd name="connsiteX1" fmla="*/ 3692476 w 3692476"/>
              <a:gd name="connsiteY1" fmla="*/ 2294996 h 2304475"/>
              <a:gd name="connsiteX2" fmla="*/ 3225738 w 3692476"/>
              <a:gd name="connsiteY2" fmla="*/ 0 h 2304475"/>
              <a:gd name="connsiteX3" fmla="*/ 2581761 w 3692476"/>
              <a:gd name="connsiteY3" fmla="*/ 0 h 2304475"/>
              <a:gd name="connsiteX4" fmla="*/ 0 w 3692476"/>
              <a:gd name="connsiteY4" fmla="*/ 2304475 h 2304475"/>
              <a:gd name="connsiteX0" fmla="*/ 0 w 3468135"/>
              <a:gd name="connsiteY0" fmla="*/ 2061176 h 2294996"/>
              <a:gd name="connsiteX1" fmla="*/ 3468135 w 3468135"/>
              <a:gd name="connsiteY1" fmla="*/ 2294996 h 2294996"/>
              <a:gd name="connsiteX2" fmla="*/ 3001397 w 3468135"/>
              <a:gd name="connsiteY2" fmla="*/ 0 h 2294996"/>
              <a:gd name="connsiteX3" fmla="*/ 2357420 w 3468135"/>
              <a:gd name="connsiteY3" fmla="*/ 0 h 2294996"/>
              <a:gd name="connsiteX4" fmla="*/ 0 w 3468135"/>
              <a:gd name="connsiteY4" fmla="*/ 2061176 h 2294996"/>
              <a:gd name="connsiteX0" fmla="*/ 0 w 3717753"/>
              <a:gd name="connsiteY0" fmla="*/ 2301315 h 2301315"/>
              <a:gd name="connsiteX1" fmla="*/ 3717753 w 3717753"/>
              <a:gd name="connsiteY1" fmla="*/ 2294996 h 2301315"/>
              <a:gd name="connsiteX2" fmla="*/ 3251015 w 3717753"/>
              <a:gd name="connsiteY2" fmla="*/ 0 h 2301315"/>
              <a:gd name="connsiteX3" fmla="*/ 2607038 w 3717753"/>
              <a:gd name="connsiteY3" fmla="*/ 0 h 2301315"/>
              <a:gd name="connsiteX4" fmla="*/ 0 w 3717753"/>
              <a:gd name="connsiteY4" fmla="*/ 2301315 h 2301315"/>
              <a:gd name="connsiteX0" fmla="*/ 15534 w 3733287"/>
              <a:gd name="connsiteY0" fmla="*/ 2304475 h 2304475"/>
              <a:gd name="connsiteX1" fmla="*/ 3733287 w 3733287"/>
              <a:gd name="connsiteY1" fmla="*/ 2298156 h 2304475"/>
              <a:gd name="connsiteX2" fmla="*/ 3266549 w 3733287"/>
              <a:gd name="connsiteY2" fmla="*/ 3160 h 2304475"/>
              <a:gd name="connsiteX3" fmla="*/ 0 w 3733287"/>
              <a:gd name="connsiteY3" fmla="*/ 0 h 2304475"/>
              <a:gd name="connsiteX4" fmla="*/ 15534 w 3733287"/>
              <a:gd name="connsiteY4" fmla="*/ 2304475 h 2304475"/>
              <a:gd name="connsiteX0" fmla="*/ 15534 w 3733287"/>
              <a:gd name="connsiteY0" fmla="*/ 2304475 h 2304475"/>
              <a:gd name="connsiteX1" fmla="*/ 3733287 w 3733287"/>
              <a:gd name="connsiteY1" fmla="*/ 2298156 h 2304475"/>
              <a:gd name="connsiteX2" fmla="*/ 3266549 w 3733287"/>
              <a:gd name="connsiteY2" fmla="*/ 3160 h 2304475"/>
              <a:gd name="connsiteX3" fmla="*/ 0 w 3733287"/>
              <a:gd name="connsiteY3" fmla="*/ 0 h 2304475"/>
              <a:gd name="connsiteX4" fmla="*/ 15534 w 3733287"/>
              <a:gd name="connsiteY4" fmla="*/ 2304475 h 2304475"/>
              <a:gd name="connsiteX0" fmla="*/ 16225 w 3733978"/>
              <a:gd name="connsiteY0" fmla="*/ 2304477 h 2304477"/>
              <a:gd name="connsiteX1" fmla="*/ 3733978 w 3733978"/>
              <a:gd name="connsiteY1" fmla="*/ 2298158 h 2304477"/>
              <a:gd name="connsiteX2" fmla="*/ 3267240 w 3733978"/>
              <a:gd name="connsiteY2" fmla="*/ 3162 h 2304477"/>
              <a:gd name="connsiteX3" fmla="*/ 691 w 3733978"/>
              <a:gd name="connsiteY3" fmla="*/ 2 h 2304477"/>
              <a:gd name="connsiteX4" fmla="*/ 16225 w 3733978"/>
              <a:gd name="connsiteY4" fmla="*/ 2304477 h 2304477"/>
              <a:gd name="connsiteX0" fmla="*/ 0 w 3717753"/>
              <a:gd name="connsiteY0" fmla="*/ 2301315 h 2301315"/>
              <a:gd name="connsiteX1" fmla="*/ 3717753 w 3717753"/>
              <a:gd name="connsiteY1" fmla="*/ 2294996 h 2301315"/>
              <a:gd name="connsiteX2" fmla="*/ 3251015 w 3717753"/>
              <a:gd name="connsiteY2" fmla="*/ 0 h 2301315"/>
              <a:gd name="connsiteX3" fmla="*/ 202487 w 3717753"/>
              <a:gd name="connsiteY3" fmla="*/ 60034 h 2301315"/>
              <a:gd name="connsiteX4" fmla="*/ 0 w 3717753"/>
              <a:gd name="connsiteY4" fmla="*/ 2301315 h 2301315"/>
              <a:gd name="connsiteX0" fmla="*/ 1266 w 3719019"/>
              <a:gd name="connsiteY0" fmla="*/ 2301318 h 2301318"/>
              <a:gd name="connsiteX1" fmla="*/ 3719019 w 3719019"/>
              <a:gd name="connsiteY1" fmla="*/ 2294999 h 2301318"/>
              <a:gd name="connsiteX2" fmla="*/ 3252281 w 3719019"/>
              <a:gd name="connsiteY2" fmla="*/ 3 h 2301318"/>
              <a:gd name="connsiteX3" fmla="*/ 1531 w 3719019"/>
              <a:gd name="connsiteY3" fmla="*/ 2 h 2301318"/>
              <a:gd name="connsiteX4" fmla="*/ 1266 w 3719019"/>
              <a:gd name="connsiteY4" fmla="*/ 2301318 h 2301318"/>
              <a:gd name="connsiteX0" fmla="*/ 127906 w 3845659"/>
              <a:gd name="connsiteY0" fmla="*/ 2301315 h 2301315"/>
              <a:gd name="connsiteX1" fmla="*/ 3845659 w 3845659"/>
              <a:gd name="connsiteY1" fmla="*/ 2294996 h 2301315"/>
              <a:gd name="connsiteX2" fmla="*/ 3378921 w 3845659"/>
              <a:gd name="connsiteY2" fmla="*/ 0 h 2301315"/>
              <a:gd name="connsiteX3" fmla="*/ 142 w 3845659"/>
              <a:gd name="connsiteY3" fmla="*/ 3822 h 2301315"/>
              <a:gd name="connsiteX4" fmla="*/ 127906 w 3845659"/>
              <a:gd name="connsiteY4" fmla="*/ 2301315 h 2301315"/>
              <a:gd name="connsiteX0" fmla="*/ 1266 w 3847048"/>
              <a:gd name="connsiteY0" fmla="*/ 2286024 h 2294996"/>
              <a:gd name="connsiteX1" fmla="*/ 3847048 w 3847048"/>
              <a:gd name="connsiteY1" fmla="*/ 2294996 h 2294996"/>
              <a:gd name="connsiteX2" fmla="*/ 3380310 w 3847048"/>
              <a:gd name="connsiteY2" fmla="*/ 0 h 2294996"/>
              <a:gd name="connsiteX3" fmla="*/ 1531 w 3847048"/>
              <a:gd name="connsiteY3" fmla="*/ 3822 h 2294996"/>
              <a:gd name="connsiteX4" fmla="*/ 1266 w 3847048"/>
              <a:gd name="connsiteY4" fmla="*/ 2286024 h 22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048" h="2294996">
                <a:moveTo>
                  <a:pt x="1266" y="2286024"/>
                </a:moveTo>
                <a:lnTo>
                  <a:pt x="3847048" y="2294996"/>
                </a:lnTo>
                <a:cubicBezTo>
                  <a:pt x="3735358" y="1521416"/>
                  <a:pt x="3579335" y="750877"/>
                  <a:pt x="3380310" y="0"/>
                </a:cubicBezTo>
                <a:lnTo>
                  <a:pt x="1531" y="3822"/>
                </a:lnTo>
                <a:cubicBezTo>
                  <a:pt x="-3656" y="1209"/>
                  <a:pt x="6425" y="2278668"/>
                  <a:pt x="1266" y="2286024"/>
                </a:cubicBezTo>
                <a:close/>
              </a:path>
            </a:pathLst>
          </a:cu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8C28AC6-A549-4A49-9841-46F4588F75B2}"/>
              </a:ext>
            </a:extLst>
          </p:cNvPr>
          <p:cNvSpPr/>
          <p:nvPr userDrawn="1"/>
        </p:nvSpPr>
        <p:spPr>
          <a:xfrm>
            <a:off x="-34701" y="-34725"/>
            <a:ext cx="11477381" cy="694882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  <a:gd name="connsiteX0" fmla="*/ 13998 w 3706474"/>
              <a:gd name="connsiteY0" fmla="*/ 2304475 h 2304475"/>
              <a:gd name="connsiteX1" fmla="*/ 3706474 w 3706474"/>
              <a:gd name="connsiteY1" fmla="*/ 2294996 h 2304475"/>
              <a:gd name="connsiteX2" fmla="*/ 3239736 w 3706474"/>
              <a:gd name="connsiteY2" fmla="*/ 0 h 2304475"/>
              <a:gd name="connsiteX3" fmla="*/ 2595759 w 3706474"/>
              <a:gd name="connsiteY3" fmla="*/ 0 h 2304475"/>
              <a:gd name="connsiteX4" fmla="*/ 13998 w 3706474"/>
              <a:gd name="connsiteY4" fmla="*/ 2304475 h 2304475"/>
              <a:gd name="connsiteX0" fmla="*/ 0 w 3692476"/>
              <a:gd name="connsiteY0" fmla="*/ 2304475 h 2304475"/>
              <a:gd name="connsiteX1" fmla="*/ 3692476 w 3692476"/>
              <a:gd name="connsiteY1" fmla="*/ 2294996 h 2304475"/>
              <a:gd name="connsiteX2" fmla="*/ 3225738 w 3692476"/>
              <a:gd name="connsiteY2" fmla="*/ 0 h 2304475"/>
              <a:gd name="connsiteX3" fmla="*/ 2581761 w 3692476"/>
              <a:gd name="connsiteY3" fmla="*/ 0 h 2304475"/>
              <a:gd name="connsiteX4" fmla="*/ 0 w 3692476"/>
              <a:gd name="connsiteY4" fmla="*/ 2304475 h 2304475"/>
              <a:gd name="connsiteX0" fmla="*/ 0 w 3468135"/>
              <a:gd name="connsiteY0" fmla="*/ 2061176 h 2294996"/>
              <a:gd name="connsiteX1" fmla="*/ 3468135 w 3468135"/>
              <a:gd name="connsiteY1" fmla="*/ 2294996 h 2294996"/>
              <a:gd name="connsiteX2" fmla="*/ 3001397 w 3468135"/>
              <a:gd name="connsiteY2" fmla="*/ 0 h 2294996"/>
              <a:gd name="connsiteX3" fmla="*/ 2357420 w 3468135"/>
              <a:gd name="connsiteY3" fmla="*/ 0 h 2294996"/>
              <a:gd name="connsiteX4" fmla="*/ 0 w 3468135"/>
              <a:gd name="connsiteY4" fmla="*/ 2061176 h 2294996"/>
              <a:gd name="connsiteX0" fmla="*/ 0 w 3717753"/>
              <a:gd name="connsiteY0" fmla="*/ 2301315 h 2301315"/>
              <a:gd name="connsiteX1" fmla="*/ 3717753 w 3717753"/>
              <a:gd name="connsiteY1" fmla="*/ 2294996 h 2301315"/>
              <a:gd name="connsiteX2" fmla="*/ 3251015 w 3717753"/>
              <a:gd name="connsiteY2" fmla="*/ 0 h 2301315"/>
              <a:gd name="connsiteX3" fmla="*/ 2607038 w 3717753"/>
              <a:gd name="connsiteY3" fmla="*/ 0 h 2301315"/>
              <a:gd name="connsiteX4" fmla="*/ 0 w 3717753"/>
              <a:gd name="connsiteY4" fmla="*/ 2301315 h 2301315"/>
              <a:gd name="connsiteX0" fmla="*/ 15534 w 3733287"/>
              <a:gd name="connsiteY0" fmla="*/ 2304475 h 2304475"/>
              <a:gd name="connsiteX1" fmla="*/ 3733287 w 3733287"/>
              <a:gd name="connsiteY1" fmla="*/ 2298156 h 2304475"/>
              <a:gd name="connsiteX2" fmla="*/ 3266549 w 3733287"/>
              <a:gd name="connsiteY2" fmla="*/ 3160 h 2304475"/>
              <a:gd name="connsiteX3" fmla="*/ 0 w 3733287"/>
              <a:gd name="connsiteY3" fmla="*/ 0 h 2304475"/>
              <a:gd name="connsiteX4" fmla="*/ 15534 w 3733287"/>
              <a:gd name="connsiteY4" fmla="*/ 2304475 h 2304475"/>
              <a:gd name="connsiteX0" fmla="*/ 15534 w 3733287"/>
              <a:gd name="connsiteY0" fmla="*/ 2304475 h 2304475"/>
              <a:gd name="connsiteX1" fmla="*/ 3733287 w 3733287"/>
              <a:gd name="connsiteY1" fmla="*/ 2298156 h 2304475"/>
              <a:gd name="connsiteX2" fmla="*/ 3266549 w 3733287"/>
              <a:gd name="connsiteY2" fmla="*/ 3160 h 2304475"/>
              <a:gd name="connsiteX3" fmla="*/ 0 w 3733287"/>
              <a:gd name="connsiteY3" fmla="*/ 0 h 2304475"/>
              <a:gd name="connsiteX4" fmla="*/ 15534 w 3733287"/>
              <a:gd name="connsiteY4" fmla="*/ 2304475 h 2304475"/>
              <a:gd name="connsiteX0" fmla="*/ 16225 w 3733978"/>
              <a:gd name="connsiteY0" fmla="*/ 2304477 h 2304477"/>
              <a:gd name="connsiteX1" fmla="*/ 3733978 w 3733978"/>
              <a:gd name="connsiteY1" fmla="*/ 2298158 h 2304477"/>
              <a:gd name="connsiteX2" fmla="*/ 3267240 w 3733978"/>
              <a:gd name="connsiteY2" fmla="*/ 3162 h 2304477"/>
              <a:gd name="connsiteX3" fmla="*/ 691 w 3733978"/>
              <a:gd name="connsiteY3" fmla="*/ 2 h 2304477"/>
              <a:gd name="connsiteX4" fmla="*/ 16225 w 3733978"/>
              <a:gd name="connsiteY4" fmla="*/ 2304477 h 2304477"/>
              <a:gd name="connsiteX0" fmla="*/ 0 w 3717753"/>
              <a:gd name="connsiteY0" fmla="*/ 2301315 h 2301315"/>
              <a:gd name="connsiteX1" fmla="*/ 3717753 w 3717753"/>
              <a:gd name="connsiteY1" fmla="*/ 2294996 h 2301315"/>
              <a:gd name="connsiteX2" fmla="*/ 3251015 w 3717753"/>
              <a:gd name="connsiteY2" fmla="*/ 0 h 2301315"/>
              <a:gd name="connsiteX3" fmla="*/ 202487 w 3717753"/>
              <a:gd name="connsiteY3" fmla="*/ 60034 h 2301315"/>
              <a:gd name="connsiteX4" fmla="*/ 0 w 3717753"/>
              <a:gd name="connsiteY4" fmla="*/ 2301315 h 2301315"/>
              <a:gd name="connsiteX0" fmla="*/ 1266 w 3719019"/>
              <a:gd name="connsiteY0" fmla="*/ 2301318 h 2301318"/>
              <a:gd name="connsiteX1" fmla="*/ 3719019 w 3719019"/>
              <a:gd name="connsiteY1" fmla="*/ 2294999 h 2301318"/>
              <a:gd name="connsiteX2" fmla="*/ 3252281 w 3719019"/>
              <a:gd name="connsiteY2" fmla="*/ 3 h 2301318"/>
              <a:gd name="connsiteX3" fmla="*/ 1531 w 3719019"/>
              <a:gd name="connsiteY3" fmla="*/ 2 h 2301318"/>
              <a:gd name="connsiteX4" fmla="*/ 1266 w 3719019"/>
              <a:gd name="connsiteY4" fmla="*/ 2301318 h 2301318"/>
              <a:gd name="connsiteX0" fmla="*/ 127906 w 3845659"/>
              <a:gd name="connsiteY0" fmla="*/ 2301315 h 2301315"/>
              <a:gd name="connsiteX1" fmla="*/ 3845659 w 3845659"/>
              <a:gd name="connsiteY1" fmla="*/ 2294996 h 2301315"/>
              <a:gd name="connsiteX2" fmla="*/ 3378921 w 3845659"/>
              <a:gd name="connsiteY2" fmla="*/ 0 h 2301315"/>
              <a:gd name="connsiteX3" fmla="*/ 142 w 3845659"/>
              <a:gd name="connsiteY3" fmla="*/ 3822 h 2301315"/>
              <a:gd name="connsiteX4" fmla="*/ 127906 w 3845659"/>
              <a:gd name="connsiteY4" fmla="*/ 2301315 h 2301315"/>
              <a:gd name="connsiteX0" fmla="*/ 1266 w 3847048"/>
              <a:gd name="connsiteY0" fmla="*/ 2286024 h 2294996"/>
              <a:gd name="connsiteX1" fmla="*/ 3847048 w 3847048"/>
              <a:gd name="connsiteY1" fmla="*/ 2294996 h 2294996"/>
              <a:gd name="connsiteX2" fmla="*/ 3380310 w 3847048"/>
              <a:gd name="connsiteY2" fmla="*/ 0 h 2294996"/>
              <a:gd name="connsiteX3" fmla="*/ 1531 w 3847048"/>
              <a:gd name="connsiteY3" fmla="*/ 3822 h 2294996"/>
              <a:gd name="connsiteX4" fmla="*/ 1266 w 3847048"/>
              <a:gd name="connsiteY4" fmla="*/ 2286024 h 22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7048" h="2294996">
                <a:moveTo>
                  <a:pt x="1266" y="2286024"/>
                </a:moveTo>
                <a:lnTo>
                  <a:pt x="3847048" y="2294996"/>
                </a:lnTo>
                <a:cubicBezTo>
                  <a:pt x="3735358" y="1521416"/>
                  <a:pt x="3579335" y="750877"/>
                  <a:pt x="3380310" y="0"/>
                </a:cubicBezTo>
                <a:lnTo>
                  <a:pt x="1531" y="3822"/>
                </a:lnTo>
                <a:cubicBezTo>
                  <a:pt x="-3656" y="1209"/>
                  <a:pt x="6425" y="2278668"/>
                  <a:pt x="1266" y="2286024"/>
                </a:cubicBezTo>
                <a:close/>
              </a:path>
            </a:pathLst>
          </a:custGeom>
          <a:solidFill>
            <a:srgbClr val="033C53">
              <a:alpha val="84000"/>
            </a:srgbClr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72DE854-A800-6B40-B1E1-C58A01185A6A}"/>
              </a:ext>
            </a:extLst>
          </p:cNvPr>
          <p:cNvSpPr/>
          <p:nvPr userDrawn="1"/>
        </p:nvSpPr>
        <p:spPr>
          <a:xfrm>
            <a:off x="10693366" y="-1"/>
            <a:ext cx="1498631" cy="6865801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19" h="2294995">
                <a:moveTo>
                  <a:pt x="502319" y="2294996"/>
                </a:moveTo>
                <a:lnTo>
                  <a:pt x="502319" y="0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502319" y="2294996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8435"/>
            <a:ext cx="5989983" cy="2387600"/>
          </a:xfrm>
        </p:spPr>
        <p:txBody>
          <a:bodyPr lIns="0" anchor="b">
            <a:noAutofit/>
          </a:bodyPr>
          <a:lstStyle>
            <a:lvl1pPr algn="l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110"/>
            <a:ext cx="5989983" cy="937777"/>
          </a:xfr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bg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96948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069E91-5266-7245-8A0B-912BD1FAB5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492875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8435"/>
            <a:ext cx="5989983" cy="2387600"/>
          </a:xfrm>
        </p:spPr>
        <p:txBody>
          <a:bodyPr lIns="0" anchor="b">
            <a:noAutofit/>
          </a:bodyPr>
          <a:lstStyle>
            <a:lvl1pPr algn="l">
              <a:lnSpc>
                <a:spcPct val="85000"/>
              </a:lnSpc>
              <a:defRPr lang="en-ES" sz="6000" b="1" i="0" kern="1200" dirty="0">
                <a:solidFill>
                  <a:schemeClr val="accent1"/>
                </a:solidFill>
                <a:latin typeface="LORA BOLD ROMAN" pitchFamily="2" charset="77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110"/>
            <a:ext cx="5989983" cy="93777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accent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2E3B51-3AE5-F04C-A652-F54D0451A272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8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Chap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55AD379B-CE31-C444-BCCF-570CD881E1F4}"/>
              </a:ext>
            </a:extLst>
          </p:cNvPr>
          <p:cNvSpPr/>
          <p:nvPr/>
        </p:nvSpPr>
        <p:spPr>
          <a:xfrm>
            <a:off x="-26391" y="-23152"/>
            <a:ext cx="7981376" cy="6922749"/>
          </a:xfrm>
          <a:custGeom>
            <a:avLst/>
            <a:gdLst>
              <a:gd name="connsiteX0" fmla="*/ 0 w 532667"/>
              <a:gd name="connsiteY0" fmla="*/ 0 h 2294995"/>
              <a:gd name="connsiteX1" fmla="*/ 0 w 532667"/>
              <a:gd name="connsiteY1" fmla="*/ 2294996 h 2294995"/>
              <a:gd name="connsiteX2" fmla="*/ 532668 w 532667"/>
              <a:gd name="connsiteY2" fmla="*/ 2294996 h 2294995"/>
              <a:gd name="connsiteX3" fmla="*/ 169723 w 532667"/>
              <a:gd name="connsiteY3" fmla="*/ 0 h 2294995"/>
              <a:gd name="connsiteX4" fmla="*/ 0 w 532667"/>
              <a:gd name="connsiteY4" fmla="*/ 0 h 2294995"/>
              <a:gd name="connsiteX0" fmla="*/ 1754922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1754922 w 2287590"/>
              <a:gd name="connsiteY4" fmla="*/ 0 h 2294996"/>
              <a:gd name="connsiteX0" fmla="*/ 24717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24717 w 2287590"/>
              <a:gd name="connsiteY4" fmla="*/ 0 h 2294996"/>
              <a:gd name="connsiteX0" fmla="*/ 0 w 2262873"/>
              <a:gd name="connsiteY0" fmla="*/ 0 h 2299940"/>
              <a:gd name="connsiteX1" fmla="*/ 168077 w 2262873"/>
              <a:gd name="connsiteY1" fmla="*/ 2299940 h 2299940"/>
              <a:gd name="connsiteX2" fmla="*/ 2262873 w 2262873"/>
              <a:gd name="connsiteY2" fmla="*/ 2294996 h 2299940"/>
              <a:gd name="connsiteX3" fmla="*/ 1899928 w 2262873"/>
              <a:gd name="connsiteY3" fmla="*/ 0 h 2299940"/>
              <a:gd name="connsiteX4" fmla="*/ 0 w 2262873"/>
              <a:gd name="connsiteY4" fmla="*/ 0 h 2299940"/>
              <a:gd name="connsiteX0" fmla="*/ 4944 w 2267817"/>
              <a:gd name="connsiteY0" fmla="*/ 0 h 2304884"/>
              <a:gd name="connsiteX1" fmla="*/ 0 w 2267817"/>
              <a:gd name="connsiteY1" fmla="*/ 2304884 h 2304884"/>
              <a:gd name="connsiteX2" fmla="*/ 2267817 w 2267817"/>
              <a:gd name="connsiteY2" fmla="*/ 2294996 h 2304884"/>
              <a:gd name="connsiteX3" fmla="*/ 1904872 w 2267817"/>
              <a:gd name="connsiteY3" fmla="*/ 0 h 2304884"/>
              <a:gd name="connsiteX4" fmla="*/ 4944 w 2267817"/>
              <a:gd name="connsiteY4" fmla="*/ 0 h 2304884"/>
              <a:gd name="connsiteX0" fmla="*/ 0 w 2794387"/>
              <a:gd name="connsiteY0" fmla="*/ 0 h 2308764"/>
              <a:gd name="connsiteX1" fmla="*/ 526570 w 2794387"/>
              <a:gd name="connsiteY1" fmla="*/ 2308764 h 2308764"/>
              <a:gd name="connsiteX2" fmla="*/ 2794387 w 2794387"/>
              <a:gd name="connsiteY2" fmla="*/ 2298876 h 2308764"/>
              <a:gd name="connsiteX3" fmla="*/ 2431442 w 2794387"/>
              <a:gd name="connsiteY3" fmla="*/ 3880 h 2308764"/>
              <a:gd name="connsiteX4" fmla="*/ 0 w 2794387"/>
              <a:gd name="connsiteY4" fmla="*/ 0 h 2308764"/>
              <a:gd name="connsiteX0" fmla="*/ 0 w 2794387"/>
              <a:gd name="connsiteY0" fmla="*/ 0 h 2304884"/>
              <a:gd name="connsiteX1" fmla="*/ 2816 w 2794387"/>
              <a:gd name="connsiteY1" fmla="*/ 2304884 h 2304884"/>
              <a:gd name="connsiteX2" fmla="*/ 2794387 w 2794387"/>
              <a:gd name="connsiteY2" fmla="*/ 2298876 h 2304884"/>
              <a:gd name="connsiteX3" fmla="*/ 2431442 w 2794387"/>
              <a:gd name="connsiteY3" fmla="*/ 3880 h 2304884"/>
              <a:gd name="connsiteX4" fmla="*/ 0 w 2794387"/>
              <a:gd name="connsiteY4" fmla="*/ 0 h 2304884"/>
              <a:gd name="connsiteX0" fmla="*/ 0 w 2798267"/>
              <a:gd name="connsiteY0" fmla="*/ 0 h 2310515"/>
              <a:gd name="connsiteX1" fmla="*/ 2816 w 2798267"/>
              <a:gd name="connsiteY1" fmla="*/ 2304884 h 2310515"/>
              <a:gd name="connsiteX2" fmla="*/ 2798267 w 2798267"/>
              <a:gd name="connsiteY2" fmla="*/ 2310515 h 2310515"/>
              <a:gd name="connsiteX3" fmla="*/ 2431442 w 2798267"/>
              <a:gd name="connsiteY3" fmla="*/ 3880 h 2310515"/>
              <a:gd name="connsiteX4" fmla="*/ 0 w 2798267"/>
              <a:gd name="connsiteY4" fmla="*/ 0 h 2310515"/>
              <a:gd name="connsiteX0" fmla="*/ 156255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56255 w 2795456"/>
              <a:gd name="connsiteY4" fmla="*/ 0 h 2314395"/>
              <a:gd name="connsiteX0" fmla="*/ 129097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29097 w 2795456"/>
              <a:gd name="connsiteY4" fmla="*/ 0 h 2314395"/>
              <a:gd name="connsiteX0" fmla="*/ 0 w 2666359"/>
              <a:gd name="connsiteY0" fmla="*/ 0 h 2324283"/>
              <a:gd name="connsiteX1" fmla="*/ 88169 w 2666359"/>
              <a:gd name="connsiteY1" fmla="*/ 2324283 h 2324283"/>
              <a:gd name="connsiteX2" fmla="*/ 2666359 w 2666359"/>
              <a:gd name="connsiteY2" fmla="*/ 2314395 h 2324283"/>
              <a:gd name="connsiteX3" fmla="*/ 2299534 w 2666359"/>
              <a:gd name="connsiteY3" fmla="*/ 7760 h 2324283"/>
              <a:gd name="connsiteX4" fmla="*/ 0 w 2666359"/>
              <a:gd name="connsiteY4" fmla="*/ 0 h 2324283"/>
              <a:gd name="connsiteX0" fmla="*/ 8880 w 2675239"/>
              <a:gd name="connsiteY0" fmla="*/ 0 h 2320403"/>
              <a:gd name="connsiteX1" fmla="*/ 58 w 2675239"/>
              <a:gd name="connsiteY1" fmla="*/ 2320403 h 2320403"/>
              <a:gd name="connsiteX2" fmla="*/ 2675239 w 2675239"/>
              <a:gd name="connsiteY2" fmla="*/ 2314395 h 2320403"/>
              <a:gd name="connsiteX3" fmla="*/ 2308414 w 2675239"/>
              <a:gd name="connsiteY3" fmla="*/ 7760 h 2320403"/>
              <a:gd name="connsiteX4" fmla="*/ 8880 w 2675239"/>
              <a:gd name="connsiteY4" fmla="*/ 0 h 232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239" h="2320403">
                <a:moveTo>
                  <a:pt x="8880" y="0"/>
                </a:moveTo>
                <a:cubicBezTo>
                  <a:pt x="9819" y="768295"/>
                  <a:pt x="-881" y="1552108"/>
                  <a:pt x="58" y="2320403"/>
                </a:cubicBezTo>
                <a:lnTo>
                  <a:pt x="2675239" y="2314395"/>
                </a:lnTo>
                <a:cubicBezTo>
                  <a:pt x="2574585" y="1542810"/>
                  <a:pt x="2455399" y="760917"/>
                  <a:pt x="2308414" y="7760"/>
                </a:cubicBezTo>
                <a:lnTo>
                  <a:pt x="8880" y="0"/>
                </a:lnTo>
                <a:close/>
              </a:path>
            </a:pathLst>
          </a:custGeom>
          <a:solidFill>
            <a:srgbClr val="6D6E71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B5D58EF-4463-4145-98C0-03CD5795E8F4}"/>
              </a:ext>
            </a:extLst>
          </p:cNvPr>
          <p:cNvSpPr/>
          <p:nvPr/>
        </p:nvSpPr>
        <p:spPr>
          <a:xfrm>
            <a:off x="8153400" y="0"/>
            <a:ext cx="3313735" cy="684694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715" h="2294995">
                <a:moveTo>
                  <a:pt x="947652" y="2294996"/>
                </a:moveTo>
                <a:lnTo>
                  <a:pt x="1110715" y="2294996"/>
                </a:lnTo>
                <a:cubicBezTo>
                  <a:pt x="999025" y="1521416"/>
                  <a:pt x="843002" y="750877"/>
                  <a:pt x="643977" y="0"/>
                </a:cubicBezTo>
                <a:lnTo>
                  <a:pt x="0" y="0"/>
                </a:lnTo>
                <a:cubicBezTo>
                  <a:pt x="373980" y="648290"/>
                  <a:pt x="696873" y="1409236"/>
                  <a:pt x="947652" y="2294996"/>
                </a:cubicBezTo>
                <a:close/>
              </a:path>
            </a:pathLst>
          </a:custGeom>
          <a:solidFill>
            <a:srgbClr val="033C53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8B7569E-BA45-AB4B-B4F8-94362B7C7610}"/>
              </a:ext>
            </a:extLst>
          </p:cNvPr>
          <p:cNvSpPr/>
          <p:nvPr/>
        </p:nvSpPr>
        <p:spPr>
          <a:xfrm>
            <a:off x="7167649" y="0"/>
            <a:ext cx="3415915" cy="6846946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964" h="2294995">
                <a:moveTo>
                  <a:pt x="0" y="0"/>
                </a:moveTo>
                <a:cubicBezTo>
                  <a:pt x="170674" y="755436"/>
                  <a:pt x="292354" y="1523316"/>
                  <a:pt x="388822" y="2294996"/>
                </a:cubicBezTo>
                <a:lnTo>
                  <a:pt x="1144964" y="2294996"/>
                </a:lnTo>
                <a:cubicBezTo>
                  <a:pt x="913783" y="1462714"/>
                  <a:pt x="609823" y="691035"/>
                  <a:pt x="19055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0D612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E7FF851-3B71-064F-AB33-9CDB303E2EC4}"/>
              </a:ext>
            </a:extLst>
          </p:cNvPr>
          <p:cNvSpPr/>
          <p:nvPr/>
        </p:nvSpPr>
        <p:spPr>
          <a:xfrm>
            <a:off x="10727320" y="0"/>
            <a:ext cx="1498631" cy="6846946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19" h="2294995">
                <a:moveTo>
                  <a:pt x="502319" y="2294996"/>
                </a:moveTo>
                <a:lnTo>
                  <a:pt x="502319" y="0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502319" y="2294996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947" y="1491332"/>
            <a:ext cx="5705236" cy="2387600"/>
          </a:xfrm>
        </p:spPr>
        <p:txBody>
          <a:bodyPr lIns="0"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2947" y="4086754"/>
            <a:ext cx="5705236" cy="1655762"/>
          </a:xfrm>
        </p:spPr>
        <p:txBody>
          <a:bodyPr lIns="0">
            <a:noAutofit/>
          </a:bodyPr>
          <a:lstStyle>
            <a:lvl1pPr marL="230188" indent="-219075" algn="l">
              <a:buFont typeface="Arial" panose="020B0604020202020204" pitchFamily="34" charset="0"/>
              <a:buChar char="•"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970803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Chapter_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>
            <a:extLst>
              <a:ext uri="{FF2B5EF4-FFF2-40B4-BE49-F238E27FC236}">
                <a16:creationId xmlns:a16="http://schemas.microsoft.com/office/drawing/2014/main" id="{C3ECB3CB-443C-2B4E-96AA-98442C970B36}"/>
              </a:ext>
            </a:extLst>
          </p:cNvPr>
          <p:cNvSpPr/>
          <p:nvPr userDrawn="1"/>
        </p:nvSpPr>
        <p:spPr>
          <a:xfrm>
            <a:off x="10693369" y="7375"/>
            <a:ext cx="1498631" cy="6846946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19" h="2294995">
                <a:moveTo>
                  <a:pt x="502319" y="2294996"/>
                </a:moveTo>
                <a:lnTo>
                  <a:pt x="502319" y="0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502319" y="2294996"/>
                </a:lnTo>
                <a:close/>
              </a:path>
            </a:pathLst>
          </a:cu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1C5BD25-E641-A14C-971A-AD1220030D58}"/>
              </a:ext>
            </a:extLst>
          </p:cNvPr>
          <p:cNvSpPr/>
          <p:nvPr userDrawn="1"/>
        </p:nvSpPr>
        <p:spPr>
          <a:xfrm>
            <a:off x="8153399" y="-7375"/>
            <a:ext cx="3313735" cy="684694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715" h="2294995">
                <a:moveTo>
                  <a:pt x="947652" y="2294996"/>
                </a:moveTo>
                <a:lnTo>
                  <a:pt x="1110715" y="2294996"/>
                </a:lnTo>
                <a:cubicBezTo>
                  <a:pt x="999025" y="1521416"/>
                  <a:pt x="843002" y="750877"/>
                  <a:pt x="643977" y="0"/>
                </a:cubicBezTo>
                <a:lnTo>
                  <a:pt x="0" y="0"/>
                </a:lnTo>
                <a:cubicBezTo>
                  <a:pt x="373980" y="648290"/>
                  <a:pt x="696873" y="1409236"/>
                  <a:pt x="947652" y="2294996"/>
                </a:cubicBezTo>
                <a:close/>
              </a:path>
            </a:pathLst>
          </a:cu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0ADBC2A-D428-F04B-8F47-3EC4503E9B34}"/>
              </a:ext>
            </a:extLst>
          </p:cNvPr>
          <p:cNvSpPr/>
          <p:nvPr userDrawn="1"/>
        </p:nvSpPr>
        <p:spPr>
          <a:xfrm>
            <a:off x="7198070" y="7375"/>
            <a:ext cx="3415915" cy="6846946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964" h="2294995">
                <a:moveTo>
                  <a:pt x="0" y="0"/>
                </a:moveTo>
                <a:cubicBezTo>
                  <a:pt x="170674" y="755436"/>
                  <a:pt x="292354" y="1523316"/>
                  <a:pt x="388822" y="2294996"/>
                </a:cubicBezTo>
                <a:lnTo>
                  <a:pt x="1144964" y="2294996"/>
                </a:lnTo>
                <a:cubicBezTo>
                  <a:pt x="913783" y="1462714"/>
                  <a:pt x="609823" y="691035"/>
                  <a:pt x="190558" y="0"/>
                </a:cubicBezTo>
                <a:lnTo>
                  <a:pt x="0" y="0"/>
                </a:lnTo>
                <a:close/>
              </a:path>
            </a:pathLst>
          </a:cu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sz="1600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5AD379B-CE31-C444-BCCF-570CD881E1F4}"/>
              </a:ext>
            </a:extLst>
          </p:cNvPr>
          <p:cNvSpPr/>
          <p:nvPr/>
        </p:nvSpPr>
        <p:spPr>
          <a:xfrm>
            <a:off x="-26391" y="-23152"/>
            <a:ext cx="7981376" cy="6922749"/>
          </a:xfrm>
          <a:custGeom>
            <a:avLst/>
            <a:gdLst>
              <a:gd name="connsiteX0" fmla="*/ 0 w 532667"/>
              <a:gd name="connsiteY0" fmla="*/ 0 h 2294995"/>
              <a:gd name="connsiteX1" fmla="*/ 0 w 532667"/>
              <a:gd name="connsiteY1" fmla="*/ 2294996 h 2294995"/>
              <a:gd name="connsiteX2" fmla="*/ 532668 w 532667"/>
              <a:gd name="connsiteY2" fmla="*/ 2294996 h 2294995"/>
              <a:gd name="connsiteX3" fmla="*/ 169723 w 532667"/>
              <a:gd name="connsiteY3" fmla="*/ 0 h 2294995"/>
              <a:gd name="connsiteX4" fmla="*/ 0 w 532667"/>
              <a:gd name="connsiteY4" fmla="*/ 0 h 2294995"/>
              <a:gd name="connsiteX0" fmla="*/ 1754922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1754922 w 2287590"/>
              <a:gd name="connsiteY4" fmla="*/ 0 h 2294996"/>
              <a:gd name="connsiteX0" fmla="*/ 24717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24717 w 2287590"/>
              <a:gd name="connsiteY4" fmla="*/ 0 h 2294996"/>
              <a:gd name="connsiteX0" fmla="*/ 0 w 2262873"/>
              <a:gd name="connsiteY0" fmla="*/ 0 h 2299940"/>
              <a:gd name="connsiteX1" fmla="*/ 168077 w 2262873"/>
              <a:gd name="connsiteY1" fmla="*/ 2299940 h 2299940"/>
              <a:gd name="connsiteX2" fmla="*/ 2262873 w 2262873"/>
              <a:gd name="connsiteY2" fmla="*/ 2294996 h 2299940"/>
              <a:gd name="connsiteX3" fmla="*/ 1899928 w 2262873"/>
              <a:gd name="connsiteY3" fmla="*/ 0 h 2299940"/>
              <a:gd name="connsiteX4" fmla="*/ 0 w 2262873"/>
              <a:gd name="connsiteY4" fmla="*/ 0 h 2299940"/>
              <a:gd name="connsiteX0" fmla="*/ 4944 w 2267817"/>
              <a:gd name="connsiteY0" fmla="*/ 0 h 2304884"/>
              <a:gd name="connsiteX1" fmla="*/ 0 w 2267817"/>
              <a:gd name="connsiteY1" fmla="*/ 2304884 h 2304884"/>
              <a:gd name="connsiteX2" fmla="*/ 2267817 w 2267817"/>
              <a:gd name="connsiteY2" fmla="*/ 2294996 h 2304884"/>
              <a:gd name="connsiteX3" fmla="*/ 1904872 w 2267817"/>
              <a:gd name="connsiteY3" fmla="*/ 0 h 2304884"/>
              <a:gd name="connsiteX4" fmla="*/ 4944 w 2267817"/>
              <a:gd name="connsiteY4" fmla="*/ 0 h 2304884"/>
              <a:gd name="connsiteX0" fmla="*/ 0 w 2794387"/>
              <a:gd name="connsiteY0" fmla="*/ 0 h 2308764"/>
              <a:gd name="connsiteX1" fmla="*/ 526570 w 2794387"/>
              <a:gd name="connsiteY1" fmla="*/ 2308764 h 2308764"/>
              <a:gd name="connsiteX2" fmla="*/ 2794387 w 2794387"/>
              <a:gd name="connsiteY2" fmla="*/ 2298876 h 2308764"/>
              <a:gd name="connsiteX3" fmla="*/ 2431442 w 2794387"/>
              <a:gd name="connsiteY3" fmla="*/ 3880 h 2308764"/>
              <a:gd name="connsiteX4" fmla="*/ 0 w 2794387"/>
              <a:gd name="connsiteY4" fmla="*/ 0 h 2308764"/>
              <a:gd name="connsiteX0" fmla="*/ 0 w 2794387"/>
              <a:gd name="connsiteY0" fmla="*/ 0 h 2304884"/>
              <a:gd name="connsiteX1" fmla="*/ 2816 w 2794387"/>
              <a:gd name="connsiteY1" fmla="*/ 2304884 h 2304884"/>
              <a:gd name="connsiteX2" fmla="*/ 2794387 w 2794387"/>
              <a:gd name="connsiteY2" fmla="*/ 2298876 h 2304884"/>
              <a:gd name="connsiteX3" fmla="*/ 2431442 w 2794387"/>
              <a:gd name="connsiteY3" fmla="*/ 3880 h 2304884"/>
              <a:gd name="connsiteX4" fmla="*/ 0 w 2794387"/>
              <a:gd name="connsiteY4" fmla="*/ 0 h 2304884"/>
              <a:gd name="connsiteX0" fmla="*/ 0 w 2798267"/>
              <a:gd name="connsiteY0" fmla="*/ 0 h 2310515"/>
              <a:gd name="connsiteX1" fmla="*/ 2816 w 2798267"/>
              <a:gd name="connsiteY1" fmla="*/ 2304884 h 2310515"/>
              <a:gd name="connsiteX2" fmla="*/ 2798267 w 2798267"/>
              <a:gd name="connsiteY2" fmla="*/ 2310515 h 2310515"/>
              <a:gd name="connsiteX3" fmla="*/ 2431442 w 2798267"/>
              <a:gd name="connsiteY3" fmla="*/ 3880 h 2310515"/>
              <a:gd name="connsiteX4" fmla="*/ 0 w 2798267"/>
              <a:gd name="connsiteY4" fmla="*/ 0 h 2310515"/>
              <a:gd name="connsiteX0" fmla="*/ 156255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56255 w 2795456"/>
              <a:gd name="connsiteY4" fmla="*/ 0 h 2314395"/>
              <a:gd name="connsiteX0" fmla="*/ 129097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29097 w 2795456"/>
              <a:gd name="connsiteY4" fmla="*/ 0 h 2314395"/>
              <a:gd name="connsiteX0" fmla="*/ 0 w 2666359"/>
              <a:gd name="connsiteY0" fmla="*/ 0 h 2324283"/>
              <a:gd name="connsiteX1" fmla="*/ 88169 w 2666359"/>
              <a:gd name="connsiteY1" fmla="*/ 2324283 h 2324283"/>
              <a:gd name="connsiteX2" fmla="*/ 2666359 w 2666359"/>
              <a:gd name="connsiteY2" fmla="*/ 2314395 h 2324283"/>
              <a:gd name="connsiteX3" fmla="*/ 2299534 w 2666359"/>
              <a:gd name="connsiteY3" fmla="*/ 7760 h 2324283"/>
              <a:gd name="connsiteX4" fmla="*/ 0 w 2666359"/>
              <a:gd name="connsiteY4" fmla="*/ 0 h 2324283"/>
              <a:gd name="connsiteX0" fmla="*/ 8880 w 2675239"/>
              <a:gd name="connsiteY0" fmla="*/ 0 h 2320403"/>
              <a:gd name="connsiteX1" fmla="*/ 58 w 2675239"/>
              <a:gd name="connsiteY1" fmla="*/ 2320403 h 2320403"/>
              <a:gd name="connsiteX2" fmla="*/ 2675239 w 2675239"/>
              <a:gd name="connsiteY2" fmla="*/ 2314395 h 2320403"/>
              <a:gd name="connsiteX3" fmla="*/ 2308414 w 2675239"/>
              <a:gd name="connsiteY3" fmla="*/ 7760 h 2320403"/>
              <a:gd name="connsiteX4" fmla="*/ 8880 w 2675239"/>
              <a:gd name="connsiteY4" fmla="*/ 0 h 232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239" h="2320403">
                <a:moveTo>
                  <a:pt x="8880" y="0"/>
                </a:moveTo>
                <a:cubicBezTo>
                  <a:pt x="9819" y="768295"/>
                  <a:pt x="-881" y="1552108"/>
                  <a:pt x="58" y="2320403"/>
                </a:cubicBezTo>
                <a:lnTo>
                  <a:pt x="2675239" y="2314395"/>
                </a:lnTo>
                <a:cubicBezTo>
                  <a:pt x="2574585" y="1542810"/>
                  <a:pt x="2455399" y="760917"/>
                  <a:pt x="2308414" y="7760"/>
                </a:cubicBezTo>
                <a:lnTo>
                  <a:pt x="8880" y="0"/>
                </a:lnTo>
                <a:close/>
              </a:path>
            </a:pathLst>
          </a:cu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C8CE287-1F0A-6246-B1A3-6828147F17DB}"/>
              </a:ext>
            </a:extLst>
          </p:cNvPr>
          <p:cNvSpPr/>
          <p:nvPr userDrawn="1"/>
        </p:nvSpPr>
        <p:spPr>
          <a:xfrm>
            <a:off x="-26391" y="-37902"/>
            <a:ext cx="7981376" cy="6922749"/>
          </a:xfrm>
          <a:custGeom>
            <a:avLst/>
            <a:gdLst>
              <a:gd name="connsiteX0" fmla="*/ 0 w 532667"/>
              <a:gd name="connsiteY0" fmla="*/ 0 h 2294995"/>
              <a:gd name="connsiteX1" fmla="*/ 0 w 532667"/>
              <a:gd name="connsiteY1" fmla="*/ 2294996 h 2294995"/>
              <a:gd name="connsiteX2" fmla="*/ 532668 w 532667"/>
              <a:gd name="connsiteY2" fmla="*/ 2294996 h 2294995"/>
              <a:gd name="connsiteX3" fmla="*/ 169723 w 532667"/>
              <a:gd name="connsiteY3" fmla="*/ 0 h 2294995"/>
              <a:gd name="connsiteX4" fmla="*/ 0 w 532667"/>
              <a:gd name="connsiteY4" fmla="*/ 0 h 2294995"/>
              <a:gd name="connsiteX0" fmla="*/ 1754922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1754922 w 2287590"/>
              <a:gd name="connsiteY4" fmla="*/ 0 h 2294996"/>
              <a:gd name="connsiteX0" fmla="*/ 24717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24717 w 2287590"/>
              <a:gd name="connsiteY4" fmla="*/ 0 h 2294996"/>
              <a:gd name="connsiteX0" fmla="*/ 0 w 2262873"/>
              <a:gd name="connsiteY0" fmla="*/ 0 h 2299940"/>
              <a:gd name="connsiteX1" fmla="*/ 168077 w 2262873"/>
              <a:gd name="connsiteY1" fmla="*/ 2299940 h 2299940"/>
              <a:gd name="connsiteX2" fmla="*/ 2262873 w 2262873"/>
              <a:gd name="connsiteY2" fmla="*/ 2294996 h 2299940"/>
              <a:gd name="connsiteX3" fmla="*/ 1899928 w 2262873"/>
              <a:gd name="connsiteY3" fmla="*/ 0 h 2299940"/>
              <a:gd name="connsiteX4" fmla="*/ 0 w 2262873"/>
              <a:gd name="connsiteY4" fmla="*/ 0 h 2299940"/>
              <a:gd name="connsiteX0" fmla="*/ 4944 w 2267817"/>
              <a:gd name="connsiteY0" fmla="*/ 0 h 2304884"/>
              <a:gd name="connsiteX1" fmla="*/ 0 w 2267817"/>
              <a:gd name="connsiteY1" fmla="*/ 2304884 h 2304884"/>
              <a:gd name="connsiteX2" fmla="*/ 2267817 w 2267817"/>
              <a:gd name="connsiteY2" fmla="*/ 2294996 h 2304884"/>
              <a:gd name="connsiteX3" fmla="*/ 1904872 w 2267817"/>
              <a:gd name="connsiteY3" fmla="*/ 0 h 2304884"/>
              <a:gd name="connsiteX4" fmla="*/ 4944 w 2267817"/>
              <a:gd name="connsiteY4" fmla="*/ 0 h 2304884"/>
              <a:gd name="connsiteX0" fmla="*/ 0 w 2794387"/>
              <a:gd name="connsiteY0" fmla="*/ 0 h 2308764"/>
              <a:gd name="connsiteX1" fmla="*/ 526570 w 2794387"/>
              <a:gd name="connsiteY1" fmla="*/ 2308764 h 2308764"/>
              <a:gd name="connsiteX2" fmla="*/ 2794387 w 2794387"/>
              <a:gd name="connsiteY2" fmla="*/ 2298876 h 2308764"/>
              <a:gd name="connsiteX3" fmla="*/ 2431442 w 2794387"/>
              <a:gd name="connsiteY3" fmla="*/ 3880 h 2308764"/>
              <a:gd name="connsiteX4" fmla="*/ 0 w 2794387"/>
              <a:gd name="connsiteY4" fmla="*/ 0 h 2308764"/>
              <a:gd name="connsiteX0" fmla="*/ 0 w 2794387"/>
              <a:gd name="connsiteY0" fmla="*/ 0 h 2304884"/>
              <a:gd name="connsiteX1" fmla="*/ 2816 w 2794387"/>
              <a:gd name="connsiteY1" fmla="*/ 2304884 h 2304884"/>
              <a:gd name="connsiteX2" fmla="*/ 2794387 w 2794387"/>
              <a:gd name="connsiteY2" fmla="*/ 2298876 h 2304884"/>
              <a:gd name="connsiteX3" fmla="*/ 2431442 w 2794387"/>
              <a:gd name="connsiteY3" fmla="*/ 3880 h 2304884"/>
              <a:gd name="connsiteX4" fmla="*/ 0 w 2794387"/>
              <a:gd name="connsiteY4" fmla="*/ 0 h 2304884"/>
              <a:gd name="connsiteX0" fmla="*/ 0 w 2798267"/>
              <a:gd name="connsiteY0" fmla="*/ 0 h 2310515"/>
              <a:gd name="connsiteX1" fmla="*/ 2816 w 2798267"/>
              <a:gd name="connsiteY1" fmla="*/ 2304884 h 2310515"/>
              <a:gd name="connsiteX2" fmla="*/ 2798267 w 2798267"/>
              <a:gd name="connsiteY2" fmla="*/ 2310515 h 2310515"/>
              <a:gd name="connsiteX3" fmla="*/ 2431442 w 2798267"/>
              <a:gd name="connsiteY3" fmla="*/ 3880 h 2310515"/>
              <a:gd name="connsiteX4" fmla="*/ 0 w 2798267"/>
              <a:gd name="connsiteY4" fmla="*/ 0 h 2310515"/>
              <a:gd name="connsiteX0" fmla="*/ 156255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56255 w 2795456"/>
              <a:gd name="connsiteY4" fmla="*/ 0 h 2314395"/>
              <a:gd name="connsiteX0" fmla="*/ 129097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29097 w 2795456"/>
              <a:gd name="connsiteY4" fmla="*/ 0 h 2314395"/>
              <a:gd name="connsiteX0" fmla="*/ 0 w 2666359"/>
              <a:gd name="connsiteY0" fmla="*/ 0 h 2324283"/>
              <a:gd name="connsiteX1" fmla="*/ 88169 w 2666359"/>
              <a:gd name="connsiteY1" fmla="*/ 2324283 h 2324283"/>
              <a:gd name="connsiteX2" fmla="*/ 2666359 w 2666359"/>
              <a:gd name="connsiteY2" fmla="*/ 2314395 h 2324283"/>
              <a:gd name="connsiteX3" fmla="*/ 2299534 w 2666359"/>
              <a:gd name="connsiteY3" fmla="*/ 7760 h 2324283"/>
              <a:gd name="connsiteX4" fmla="*/ 0 w 2666359"/>
              <a:gd name="connsiteY4" fmla="*/ 0 h 2324283"/>
              <a:gd name="connsiteX0" fmla="*/ 8880 w 2675239"/>
              <a:gd name="connsiteY0" fmla="*/ 0 h 2320403"/>
              <a:gd name="connsiteX1" fmla="*/ 58 w 2675239"/>
              <a:gd name="connsiteY1" fmla="*/ 2320403 h 2320403"/>
              <a:gd name="connsiteX2" fmla="*/ 2675239 w 2675239"/>
              <a:gd name="connsiteY2" fmla="*/ 2314395 h 2320403"/>
              <a:gd name="connsiteX3" fmla="*/ 2308414 w 2675239"/>
              <a:gd name="connsiteY3" fmla="*/ 7760 h 2320403"/>
              <a:gd name="connsiteX4" fmla="*/ 8880 w 2675239"/>
              <a:gd name="connsiteY4" fmla="*/ 0 h 232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239" h="2320403">
                <a:moveTo>
                  <a:pt x="8880" y="0"/>
                </a:moveTo>
                <a:cubicBezTo>
                  <a:pt x="9819" y="768295"/>
                  <a:pt x="-881" y="1552108"/>
                  <a:pt x="58" y="2320403"/>
                </a:cubicBezTo>
                <a:lnTo>
                  <a:pt x="2675239" y="2314395"/>
                </a:lnTo>
                <a:cubicBezTo>
                  <a:pt x="2574585" y="1542810"/>
                  <a:pt x="2455399" y="760917"/>
                  <a:pt x="2308414" y="7760"/>
                </a:cubicBezTo>
                <a:lnTo>
                  <a:pt x="8880" y="0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B5D58EF-4463-4145-98C0-03CD5795E8F4}"/>
              </a:ext>
            </a:extLst>
          </p:cNvPr>
          <p:cNvSpPr/>
          <p:nvPr/>
        </p:nvSpPr>
        <p:spPr>
          <a:xfrm>
            <a:off x="8162900" y="0"/>
            <a:ext cx="3313735" cy="684694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715" h="2294995">
                <a:moveTo>
                  <a:pt x="947652" y="2294996"/>
                </a:moveTo>
                <a:lnTo>
                  <a:pt x="1110715" y="2294996"/>
                </a:lnTo>
                <a:cubicBezTo>
                  <a:pt x="999025" y="1521416"/>
                  <a:pt x="843002" y="750877"/>
                  <a:pt x="643977" y="0"/>
                </a:cubicBezTo>
                <a:lnTo>
                  <a:pt x="0" y="0"/>
                </a:lnTo>
                <a:cubicBezTo>
                  <a:pt x="373980" y="648290"/>
                  <a:pt x="696873" y="1409236"/>
                  <a:pt x="947652" y="2294996"/>
                </a:cubicBezTo>
                <a:close/>
              </a:path>
            </a:pathLst>
          </a:custGeom>
          <a:solidFill>
            <a:srgbClr val="033C53">
              <a:alpha val="75000"/>
            </a:srgbClr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8B7569E-BA45-AB4B-B4F8-94362B7C7610}"/>
              </a:ext>
            </a:extLst>
          </p:cNvPr>
          <p:cNvSpPr/>
          <p:nvPr/>
        </p:nvSpPr>
        <p:spPr>
          <a:xfrm>
            <a:off x="7198069" y="0"/>
            <a:ext cx="3415915" cy="6846946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964" h="2294995">
                <a:moveTo>
                  <a:pt x="0" y="0"/>
                </a:moveTo>
                <a:cubicBezTo>
                  <a:pt x="170674" y="755436"/>
                  <a:pt x="292354" y="1523316"/>
                  <a:pt x="388822" y="2294996"/>
                </a:cubicBezTo>
                <a:lnTo>
                  <a:pt x="1144964" y="2294996"/>
                </a:lnTo>
                <a:cubicBezTo>
                  <a:pt x="913783" y="1462714"/>
                  <a:pt x="609823" y="691035"/>
                  <a:pt x="19055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0D612">
              <a:alpha val="68000"/>
            </a:srgbClr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sz="16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E7FF851-3B71-064F-AB33-9CDB303E2EC4}"/>
              </a:ext>
            </a:extLst>
          </p:cNvPr>
          <p:cNvSpPr/>
          <p:nvPr/>
        </p:nvSpPr>
        <p:spPr>
          <a:xfrm>
            <a:off x="10693369" y="0"/>
            <a:ext cx="1498631" cy="6846946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19" h="2294995">
                <a:moveTo>
                  <a:pt x="502319" y="2294996"/>
                </a:moveTo>
                <a:lnTo>
                  <a:pt x="502319" y="0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502319" y="2294996"/>
                </a:lnTo>
                <a:close/>
              </a:path>
            </a:pathLst>
          </a:custGeom>
          <a:solidFill>
            <a:srgbClr val="0689A8">
              <a:alpha val="80000"/>
            </a:srgbClr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947" y="1234658"/>
            <a:ext cx="5705236" cy="2387600"/>
          </a:xfrm>
        </p:spPr>
        <p:txBody>
          <a:bodyPr lIns="0"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2947" y="3830080"/>
            <a:ext cx="5705236" cy="1655762"/>
          </a:xfrm>
        </p:spPr>
        <p:txBody>
          <a:bodyPr lIns="0">
            <a:noAutofit/>
          </a:bodyPr>
          <a:lstStyle>
            <a:lvl1pPr marL="230188" indent="-219075" algn="l">
              <a:buFont typeface="Arial" panose="020B0604020202020204" pitchFamily="34" charset="0"/>
              <a:buChar char="•"/>
              <a:tabLst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57025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pt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FE77AF-158A-8A48-9C05-3353192F2B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0"/>
            <a:ext cx="4574165" cy="6858000"/>
          </a:xfr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3DD87D5-5209-D14B-B4B2-299F32FF1AA9}"/>
              </a:ext>
            </a:extLst>
          </p:cNvPr>
          <p:cNvSpPr/>
          <p:nvPr userDrawn="1"/>
        </p:nvSpPr>
        <p:spPr>
          <a:xfrm>
            <a:off x="3373395" y="-24792"/>
            <a:ext cx="8838803" cy="6969601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  <a:gd name="connsiteX0" fmla="*/ 0 w 3147974"/>
              <a:gd name="connsiteY0" fmla="*/ 8284 h 2303280"/>
              <a:gd name="connsiteX1" fmla="*/ 388822 w 3147974"/>
              <a:gd name="connsiteY1" fmla="*/ 2303280 h 2303280"/>
              <a:gd name="connsiteX2" fmla="*/ 1144964 w 3147974"/>
              <a:gd name="connsiteY2" fmla="*/ 2303280 h 2303280"/>
              <a:gd name="connsiteX3" fmla="*/ 3102245 w 3147974"/>
              <a:gd name="connsiteY3" fmla="*/ 0 h 2303280"/>
              <a:gd name="connsiteX4" fmla="*/ 0 w 3147974"/>
              <a:gd name="connsiteY4" fmla="*/ 8284 h 2303280"/>
              <a:gd name="connsiteX0" fmla="*/ 0 w 3234070"/>
              <a:gd name="connsiteY0" fmla="*/ 8284 h 2311564"/>
              <a:gd name="connsiteX1" fmla="*/ 388822 w 3234070"/>
              <a:gd name="connsiteY1" fmla="*/ 2303280 h 2311564"/>
              <a:gd name="connsiteX2" fmla="*/ 3017058 w 3234070"/>
              <a:gd name="connsiteY2" fmla="*/ 2311564 h 2311564"/>
              <a:gd name="connsiteX3" fmla="*/ 3102245 w 3234070"/>
              <a:gd name="connsiteY3" fmla="*/ 0 h 2311564"/>
              <a:gd name="connsiteX4" fmla="*/ 0 w 3234070"/>
              <a:gd name="connsiteY4" fmla="*/ 8284 h 2311564"/>
              <a:gd name="connsiteX0" fmla="*/ 0 w 3102247"/>
              <a:gd name="connsiteY0" fmla="*/ 8323 h 2311603"/>
              <a:gd name="connsiteX1" fmla="*/ 388822 w 3102247"/>
              <a:gd name="connsiteY1" fmla="*/ 2303319 h 2311603"/>
              <a:gd name="connsiteX2" fmla="*/ 3017058 w 3102247"/>
              <a:gd name="connsiteY2" fmla="*/ 2311603 h 2311603"/>
              <a:gd name="connsiteX3" fmla="*/ 3102245 w 3102247"/>
              <a:gd name="connsiteY3" fmla="*/ 39 h 2311603"/>
              <a:gd name="connsiteX4" fmla="*/ 0 w 3102247"/>
              <a:gd name="connsiteY4" fmla="*/ 8323 h 2311603"/>
              <a:gd name="connsiteX0" fmla="*/ 0 w 3102252"/>
              <a:gd name="connsiteY0" fmla="*/ 8310 h 2311590"/>
              <a:gd name="connsiteX1" fmla="*/ 388822 w 3102252"/>
              <a:gd name="connsiteY1" fmla="*/ 2303306 h 2311590"/>
              <a:gd name="connsiteX2" fmla="*/ 3017058 w 3102252"/>
              <a:gd name="connsiteY2" fmla="*/ 2311590 h 2311590"/>
              <a:gd name="connsiteX3" fmla="*/ 3102245 w 3102252"/>
              <a:gd name="connsiteY3" fmla="*/ 26 h 2311590"/>
              <a:gd name="connsiteX4" fmla="*/ 0 w 3102252"/>
              <a:gd name="connsiteY4" fmla="*/ 8310 h 2311590"/>
              <a:gd name="connsiteX0" fmla="*/ 0 w 3102255"/>
              <a:gd name="connsiteY0" fmla="*/ 8310 h 2311590"/>
              <a:gd name="connsiteX1" fmla="*/ 388822 w 3102255"/>
              <a:gd name="connsiteY1" fmla="*/ 2303306 h 2311590"/>
              <a:gd name="connsiteX2" fmla="*/ 3046050 w 3102255"/>
              <a:gd name="connsiteY2" fmla="*/ 2311590 h 2311590"/>
              <a:gd name="connsiteX3" fmla="*/ 3102245 w 3102255"/>
              <a:gd name="connsiteY3" fmla="*/ 26 h 2311590"/>
              <a:gd name="connsiteX4" fmla="*/ 0 w 3102255"/>
              <a:gd name="connsiteY4" fmla="*/ 8310 h 2311590"/>
              <a:gd name="connsiteX0" fmla="*/ 0 w 3046050"/>
              <a:gd name="connsiteY0" fmla="*/ 16593 h 2319873"/>
              <a:gd name="connsiteX1" fmla="*/ 388822 w 3046050"/>
              <a:gd name="connsiteY1" fmla="*/ 2311589 h 2319873"/>
              <a:gd name="connsiteX2" fmla="*/ 3046050 w 3046050"/>
              <a:gd name="connsiteY2" fmla="*/ 2319873 h 2319873"/>
              <a:gd name="connsiteX3" fmla="*/ 2932431 w 3046050"/>
              <a:gd name="connsiteY3" fmla="*/ 25 h 2319873"/>
              <a:gd name="connsiteX4" fmla="*/ 0 w 3046050"/>
              <a:gd name="connsiteY4" fmla="*/ 16593 h 2319873"/>
              <a:gd name="connsiteX0" fmla="*/ 0 w 3048459"/>
              <a:gd name="connsiteY0" fmla="*/ 8310 h 2311590"/>
              <a:gd name="connsiteX1" fmla="*/ 388822 w 3048459"/>
              <a:gd name="connsiteY1" fmla="*/ 2303306 h 2311590"/>
              <a:gd name="connsiteX2" fmla="*/ 3046050 w 3048459"/>
              <a:gd name="connsiteY2" fmla="*/ 2311590 h 2311590"/>
              <a:gd name="connsiteX3" fmla="*/ 3048401 w 3048459"/>
              <a:gd name="connsiteY3" fmla="*/ 26 h 2311590"/>
              <a:gd name="connsiteX4" fmla="*/ 0 w 3048459"/>
              <a:gd name="connsiteY4" fmla="*/ 8310 h 231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459" h="2311590">
                <a:moveTo>
                  <a:pt x="0" y="8310"/>
                </a:moveTo>
                <a:cubicBezTo>
                  <a:pt x="170674" y="763746"/>
                  <a:pt x="292354" y="1531626"/>
                  <a:pt x="388822" y="2303306"/>
                </a:cubicBezTo>
                <a:lnTo>
                  <a:pt x="3046050" y="2311590"/>
                </a:lnTo>
                <a:cubicBezTo>
                  <a:pt x="3038526" y="2295243"/>
                  <a:pt x="3049344" y="-8903"/>
                  <a:pt x="3048401" y="26"/>
                </a:cubicBezTo>
                <a:lnTo>
                  <a:pt x="0" y="8310"/>
                </a:lnTo>
                <a:close/>
              </a:path>
            </a:pathLst>
          </a:custGeom>
          <a:solidFill>
            <a:srgbClr val="F0D612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31365" y="2939761"/>
            <a:ext cx="6322435" cy="3181927"/>
          </a:xfrm>
          <a:solidFill>
            <a:schemeClr val="bg1"/>
          </a:solidFill>
        </p:spPr>
        <p:txBody>
          <a:bodyPr lIns="216000" tIns="251999">
            <a:noAutofit/>
          </a:bodyPr>
          <a:lstStyle>
            <a:lvl1pPr>
              <a:spcBef>
                <a:spcPts val="0"/>
              </a:spcBef>
              <a:spcAft>
                <a:spcPts val="1800"/>
              </a:spcAft>
              <a:buNone/>
              <a:defRPr sz="2400" b="0" i="0">
                <a:solidFill>
                  <a:schemeClr val="accent2"/>
                </a:solidFill>
                <a:latin typeface="LORA MEDIUM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D4C80-EE3E-8246-B49C-72238B85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365" y="736312"/>
            <a:ext cx="6322435" cy="1754620"/>
          </a:xfrm>
        </p:spPr>
        <p:txBody>
          <a:bodyPr lIns="0" anchor="b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040722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hapter_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FE77AF-158A-8A48-9C05-3353192F2B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0"/>
            <a:ext cx="4574165" cy="6858000"/>
          </a:xfr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01B05AA-FEEE-F148-8CB5-BC19E5B8182D}"/>
              </a:ext>
            </a:extLst>
          </p:cNvPr>
          <p:cNvSpPr/>
          <p:nvPr userDrawn="1"/>
        </p:nvSpPr>
        <p:spPr>
          <a:xfrm>
            <a:off x="3353197" y="-24792"/>
            <a:ext cx="8838803" cy="6969601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  <a:gd name="connsiteX0" fmla="*/ 0 w 3147974"/>
              <a:gd name="connsiteY0" fmla="*/ 8284 h 2303280"/>
              <a:gd name="connsiteX1" fmla="*/ 388822 w 3147974"/>
              <a:gd name="connsiteY1" fmla="*/ 2303280 h 2303280"/>
              <a:gd name="connsiteX2" fmla="*/ 1144964 w 3147974"/>
              <a:gd name="connsiteY2" fmla="*/ 2303280 h 2303280"/>
              <a:gd name="connsiteX3" fmla="*/ 3102245 w 3147974"/>
              <a:gd name="connsiteY3" fmla="*/ 0 h 2303280"/>
              <a:gd name="connsiteX4" fmla="*/ 0 w 3147974"/>
              <a:gd name="connsiteY4" fmla="*/ 8284 h 2303280"/>
              <a:gd name="connsiteX0" fmla="*/ 0 w 3234070"/>
              <a:gd name="connsiteY0" fmla="*/ 8284 h 2311564"/>
              <a:gd name="connsiteX1" fmla="*/ 388822 w 3234070"/>
              <a:gd name="connsiteY1" fmla="*/ 2303280 h 2311564"/>
              <a:gd name="connsiteX2" fmla="*/ 3017058 w 3234070"/>
              <a:gd name="connsiteY2" fmla="*/ 2311564 h 2311564"/>
              <a:gd name="connsiteX3" fmla="*/ 3102245 w 3234070"/>
              <a:gd name="connsiteY3" fmla="*/ 0 h 2311564"/>
              <a:gd name="connsiteX4" fmla="*/ 0 w 3234070"/>
              <a:gd name="connsiteY4" fmla="*/ 8284 h 2311564"/>
              <a:gd name="connsiteX0" fmla="*/ 0 w 3102247"/>
              <a:gd name="connsiteY0" fmla="*/ 8323 h 2311603"/>
              <a:gd name="connsiteX1" fmla="*/ 388822 w 3102247"/>
              <a:gd name="connsiteY1" fmla="*/ 2303319 h 2311603"/>
              <a:gd name="connsiteX2" fmla="*/ 3017058 w 3102247"/>
              <a:gd name="connsiteY2" fmla="*/ 2311603 h 2311603"/>
              <a:gd name="connsiteX3" fmla="*/ 3102245 w 3102247"/>
              <a:gd name="connsiteY3" fmla="*/ 39 h 2311603"/>
              <a:gd name="connsiteX4" fmla="*/ 0 w 3102247"/>
              <a:gd name="connsiteY4" fmla="*/ 8323 h 2311603"/>
              <a:gd name="connsiteX0" fmla="*/ 0 w 3102252"/>
              <a:gd name="connsiteY0" fmla="*/ 8310 h 2311590"/>
              <a:gd name="connsiteX1" fmla="*/ 388822 w 3102252"/>
              <a:gd name="connsiteY1" fmla="*/ 2303306 h 2311590"/>
              <a:gd name="connsiteX2" fmla="*/ 3017058 w 3102252"/>
              <a:gd name="connsiteY2" fmla="*/ 2311590 h 2311590"/>
              <a:gd name="connsiteX3" fmla="*/ 3102245 w 3102252"/>
              <a:gd name="connsiteY3" fmla="*/ 26 h 2311590"/>
              <a:gd name="connsiteX4" fmla="*/ 0 w 3102252"/>
              <a:gd name="connsiteY4" fmla="*/ 8310 h 2311590"/>
              <a:gd name="connsiteX0" fmla="*/ 0 w 3102255"/>
              <a:gd name="connsiteY0" fmla="*/ 8310 h 2311590"/>
              <a:gd name="connsiteX1" fmla="*/ 388822 w 3102255"/>
              <a:gd name="connsiteY1" fmla="*/ 2303306 h 2311590"/>
              <a:gd name="connsiteX2" fmla="*/ 3046050 w 3102255"/>
              <a:gd name="connsiteY2" fmla="*/ 2311590 h 2311590"/>
              <a:gd name="connsiteX3" fmla="*/ 3102245 w 3102255"/>
              <a:gd name="connsiteY3" fmla="*/ 26 h 2311590"/>
              <a:gd name="connsiteX4" fmla="*/ 0 w 3102255"/>
              <a:gd name="connsiteY4" fmla="*/ 8310 h 2311590"/>
              <a:gd name="connsiteX0" fmla="*/ 0 w 3046050"/>
              <a:gd name="connsiteY0" fmla="*/ 16593 h 2319873"/>
              <a:gd name="connsiteX1" fmla="*/ 388822 w 3046050"/>
              <a:gd name="connsiteY1" fmla="*/ 2311589 h 2319873"/>
              <a:gd name="connsiteX2" fmla="*/ 3046050 w 3046050"/>
              <a:gd name="connsiteY2" fmla="*/ 2319873 h 2319873"/>
              <a:gd name="connsiteX3" fmla="*/ 2932431 w 3046050"/>
              <a:gd name="connsiteY3" fmla="*/ 25 h 2319873"/>
              <a:gd name="connsiteX4" fmla="*/ 0 w 3046050"/>
              <a:gd name="connsiteY4" fmla="*/ 16593 h 2319873"/>
              <a:gd name="connsiteX0" fmla="*/ 0 w 3048459"/>
              <a:gd name="connsiteY0" fmla="*/ 8310 h 2311590"/>
              <a:gd name="connsiteX1" fmla="*/ 388822 w 3048459"/>
              <a:gd name="connsiteY1" fmla="*/ 2303306 h 2311590"/>
              <a:gd name="connsiteX2" fmla="*/ 3046050 w 3048459"/>
              <a:gd name="connsiteY2" fmla="*/ 2311590 h 2311590"/>
              <a:gd name="connsiteX3" fmla="*/ 3048401 w 3048459"/>
              <a:gd name="connsiteY3" fmla="*/ 26 h 2311590"/>
              <a:gd name="connsiteX4" fmla="*/ 0 w 3048459"/>
              <a:gd name="connsiteY4" fmla="*/ 8310 h 231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459" h="2311590">
                <a:moveTo>
                  <a:pt x="0" y="8310"/>
                </a:moveTo>
                <a:cubicBezTo>
                  <a:pt x="170674" y="763746"/>
                  <a:pt x="292354" y="1531626"/>
                  <a:pt x="388822" y="2303306"/>
                </a:cubicBezTo>
                <a:lnTo>
                  <a:pt x="3046050" y="2311590"/>
                </a:lnTo>
                <a:cubicBezTo>
                  <a:pt x="3038526" y="2295243"/>
                  <a:pt x="3049344" y="-8903"/>
                  <a:pt x="3048401" y="26"/>
                </a:cubicBezTo>
                <a:lnTo>
                  <a:pt x="0" y="8310"/>
                </a:lnTo>
                <a:close/>
              </a:path>
            </a:pathLst>
          </a:cu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3DD87D5-5209-D14B-B4B2-299F32FF1AA9}"/>
              </a:ext>
            </a:extLst>
          </p:cNvPr>
          <p:cNvSpPr/>
          <p:nvPr userDrawn="1"/>
        </p:nvSpPr>
        <p:spPr>
          <a:xfrm>
            <a:off x="3353197" y="-24792"/>
            <a:ext cx="8859001" cy="6969601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  <a:gd name="connsiteX0" fmla="*/ 0 w 3147974"/>
              <a:gd name="connsiteY0" fmla="*/ 8284 h 2303280"/>
              <a:gd name="connsiteX1" fmla="*/ 388822 w 3147974"/>
              <a:gd name="connsiteY1" fmla="*/ 2303280 h 2303280"/>
              <a:gd name="connsiteX2" fmla="*/ 1144964 w 3147974"/>
              <a:gd name="connsiteY2" fmla="*/ 2303280 h 2303280"/>
              <a:gd name="connsiteX3" fmla="*/ 3102245 w 3147974"/>
              <a:gd name="connsiteY3" fmla="*/ 0 h 2303280"/>
              <a:gd name="connsiteX4" fmla="*/ 0 w 3147974"/>
              <a:gd name="connsiteY4" fmla="*/ 8284 h 2303280"/>
              <a:gd name="connsiteX0" fmla="*/ 0 w 3234070"/>
              <a:gd name="connsiteY0" fmla="*/ 8284 h 2311564"/>
              <a:gd name="connsiteX1" fmla="*/ 388822 w 3234070"/>
              <a:gd name="connsiteY1" fmla="*/ 2303280 h 2311564"/>
              <a:gd name="connsiteX2" fmla="*/ 3017058 w 3234070"/>
              <a:gd name="connsiteY2" fmla="*/ 2311564 h 2311564"/>
              <a:gd name="connsiteX3" fmla="*/ 3102245 w 3234070"/>
              <a:gd name="connsiteY3" fmla="*/ 0 h 2311564"/>
              <a:gd name="connsiteX4" fmla="*/ 0 w 3234070"/>
              <a:gd name="connsiteY4" fmla="*/ 8284 h 2311564"/>
              <a:gd name="connsiteX0" fmla="*/ 0 w 3102247"/>
              <a:gd name="connsiteY0" fmla="*/ 8323 h 2311603"/>
              <a:gd name="connsiteX1" fmla="*/ 388822 w 3102247"/>
              <a:gd name="connsiteY1" fmla="*/ 2303319 h 2311603"/>
              <a:gd name="connsiteX2" fmla="*/ 3017058 w 3102247"/>
              <a:gd name="connsiteY2" fmla="*/ 2311603 h 2311603"/>
              <a:gd name="connsiteX3" fmla="*/ 3102245 w 3102247"/>
              <a:gd name="connsiteY3" fmla="*/ 39 h 2311603"/>
              <a:gd name="connsiteX4" fmla="*/ 0 w 3102247"/>
              <a:gd name="connsiteY4" fmla="*/ 8323 h 2311603"/>
              <a:gd name="connsiteX0" fmla="*/ 0 w 3102252"/>
              <a:gd name="connsiteY0" fmla="*/ 8310 h 2311590"/>
              <a:gd name="connsiteX1" fmla="*/ 388822 w 3102252"/>
              <a:gd name="connsiteY1" fmla="*/ 2303306 h 2311590"/>
              <a:gd name="connsiteX2" fmla="*/ 3017058 w 3102252"/>
              <a:gd name="connsiteY2" fmla="*/ 2311590 h 2311590"/>
              <a:gd name="connsiteX3" fmla="*/ 3102245 w 3102252"/>
              <a:gd name="connsiteY3" fmla="*/ 26 h 2311590"/>
              <a:gd name="connsiteX4" fmla="*/ 0 w 3102252"/>
              <a:gd name="connsiteY4" fmla="*/ 8310 h 2311590"/>
              <a:gd name="connsiteX0" fmla="*/ 0 w 3102255"/>
              <a:gd name="connsiteY0" fmla="*/ 8310 h 2311590"/>
              <a:gd name="connsiteX1" fmla="*/ 388822 w 3102255"/>
              <a:gd name="connsiteY1" fmla="*/ 2303306 h 2311590"/>
              <a:gd name="connsiteX2" fmla="*/ 3046050 w 3102255"/>
              <a:gd name="connsiteY2" fmla="*/ 2311590 h 2311590"/>
              <a:gd name="connsiteX3" fmla="*/ 3102245 w 3102255"/>
              <a:gd name="connsiteY3" fmla="*/ 26 h 2311590"/>
              <a:gd name="connsiteX4" fmla="*/ 0 w 3102255"/>
              <a:gd name="connsiteY4" fmla="*/ 8310 h 2311590"/>
              <a:gd name="connsiteX0" fmla="*/ 0 w 3046050"/>
              <a:gd name="connsiteY0" fmla="*/ 16593 h 2319873"/>
              <a:gd name="connsiteX1" fmla="*/ 388822 w 3046050"/>
              <a:gd name="connsiteY1" fmla="*/ 2311589 h 2319873"/>
              <a:gd name="connsiteX2" fmla="*/ 3046050 w 3046050"/>
              <a:gd name="connsiteY2" fmla="*/ 2319873 h 2319873"/>
              <a:gd name="connsiteX3" fmla="*/ 2932431 w 3046050"/>
              <a:gd name="connsiteY3" fmla="*/ 25 h 2319873"/>
              <a:gd name="connsiteX4" fmla="*/ 0 w 3046050"/>
              <a:gd name="connsiteY4" fmla="*/ 16593 h 2319873"/>
              <a:gd name="connsiteX0" fmla="*/ 0 w 3048459"/>
              <a:gd name="connsiteY0" fmla="*/ 8310 h 2311590"/>
              <a:gd name="connsiteX1" fmla="*/ 388822 w 3048459"/>
              <a:gd name="connsiteY1" fmla="*/ 2303306 h 2311590"/>
              <a:gd name="connsiteX2" fmla="*/ 3046050 w 3048459"/>
              <a:gd name="connsiteY2" fmla="*/ 2311590 h 2311590"/>
              <a:gd name="connsiteX3" fmla="*/ 3048401 w 3048459"/>
              <a:gd name="connsiteY3" fmla="*/ 26 h 2311590"/>
              <a:gd name="connsiteX4" fmla="*/ 0 w 3048459"/>
              <a:gd name="connsiteY4" fmla="*/ 8310 h 231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459" h="2311590">
                <a:moveTo>
                  <a:pt x="0" y="8310"/>
                </a:moveTo>
                <a:cubicBezTo>
                  <a:pt x="170674" y="763746"/>
                  <a:pt x="292354" y="1531626"/>
                  <a:pt x="388822" y="2303306"/>
                </a:cubicBezTo>
                <a:lnTo>
                  <a:pt x="3046050" y="2311590"/>
                </a:lnTo>
                <a:cubicBezTo>
                  <a:pt x="3038526" y="2295243"/>
                  <a:pt x="3049344" y="-8903"/>
                  <a:pt x="3048401" y="26"/>
                </a:cubicBezTo>
                <a:lnTo>
                  <a:pt x="0" y="8310"/>
                </a:lnTo>
                <a:close/>
              </a:path>
            </a:pathLst>
          </a:custGeom>
          <a:solidFill>
            <a:srgbClr val="F0D612">
              <a:alpha val="82000"/>
            </a:srgbClr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31365" y="2939761"/>
            <a:ext cx="6322435" cy="3181927"/>
          </a:xfrm>
          <a:solidFill>
            <a:schemeClr val="bg1"/>
          </a:solidFill>
        </p:spPr>
        <p:txBody>
          <a:bodyPr lIns="216000" tIns="251999">
            <a:noAutofit/>
          </a:bodyPr>
          <a:lstStyle>
            <a:lvl1pPr>
              <a:spcBef>
                <a:spcPts val="0"/>
              </a:spcBef>
              <a:spcAft>
                <a:spcPts val="1800"/>
              </a:spcAft>
              <a:buNone/>
              <a:defRPr sz="2400" b="0" i="0">
                <a:solidFill>
                  <a:schemeClr val="accent2"/>
                </a:solidFill>
                <a:latin typeface="LORA MEDIUM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D4C80-EE3E-8246-B49C-72238B85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365" y="736312"/>
            <a:ext cx="6322435" cy="1754620"/>
          </a:xfrm>
        </p:spPr>
        <p:txBody>
          <a:bodyPr lIns="0" anchor="b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79269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BB9F-11E5-6C45-B0F0-1F95BB0F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3EC57-3038-0147-9957-5770E044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4F8B-2C0B-E344-8B06-D53BD658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B4D5-96D2-1F45-84A7-3A21F5F6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EF971-1E02-2B41-8F9F-8863914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42277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2-Content_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BB9F-11E5-6C45-B0F0-1F95BB0F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340"/>
            <a:ext cx="10515600" cy="73425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3EC57-3038-0147-9957-5770E044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4F8B-2C0B-E344-8B06-D53BD658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B4D5-96D2-1F45-84A7-3A21F5F6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EF971-1E02-2B41-8F9F-8863914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ED292DA-7C13-4A96-9334-8332E24EF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30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Content_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BB9F-11E5-6C45-B0F0-1F95BB0F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340"/>
            <a:ext cx="10515600" cy="73425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3EC57-3038-0147-9957-5770E044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4F8B-2C0B-E344-8B06-D53BD658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B4D5-96D2-1F45-84A7-3A21F5F6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EF971-1E02-2B41-8F9F-8863914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52134B9-E30D-40DF-922A-5DD1BFDDAA02}"/>
              </a:ext>
            </a:extLst>
          </p:cNvPr>
          <p:cNvGrpSpPr/>
          <p:nvPr userDrawn="1"/>
        </p:nvGrpSpPr>
        <p:grpSpPr>
          <a:xfrm>
            <a:off x="0" y="-83377"/>
            <a:ext cx="12252342" cy="895718"/>
            <a:chOff x="-26391" y="-6513375"/>
            <a:chExt cx="12252342" cy="6922749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FC6CC0B-3971-F449-858F-8996DC7FB040}"/>
                </a:ext>
              </a:extLst>
            </p:cNvPr>
            <p:cNvSpPr/>
            <p:nvPr userDrawn="1"/>
          </p:nvSpPr>
          <p:spPr>
            <a:xfrm>
              <a:off x="-26391" y="-6513375"/>
              <a:ext cx="7981376" cy="6922749"/>
            </a:xfrm>
            <a:custGeom>
              <a:avLst/>
              <a:gdLst>
                <a:gd name="connsiteX0" fmla="*/ 0 w 532667"/>
                <a:gd name="connsiteY0" fmla="*/ 0 h 2294995"/>
                <a:gd name="connsiteX1" fmla="*/ 0 w 532667"/>
                <a:gd name="connsiteY1" fmla="*/ 2294996 h 2294995"/>
                <a:gd name="connsiteX2" fmla="*/ 532668 w 532667"/>
                <a:gd name="connsiteY2" fmla="*/ 2294996 h 2294995"/>
                <a:gd name="connsiteX3" fmla="*/ 169723 w 532667"/>
                <a:gd name="connsiteY3" fmla="*/ 0 h 2294995"/>
                <a:gd name="connsiteX4" fmla="*/ 0 w 532667"/>
                <a:gd name="connsiteY4" fmla="*/ 0 h 2294995"/>
                <a:gd name="connsiteX0" fmla="*/ 1754922 w 2287590"/>
                <a:gd name="connsiteY0" fmla="*/ 0 h 2294996"/>
                <a:gd name="connsiteX1" fmla="*/ 0 w 2287590"/>
                <a:gd name="connsiteY1" fmla="*/ 2294996 h 2294996"/>
                <a:gd name="connsiteX2" fmla="*/ 2287590 w 2287590"/>
                <a:gd name="connsiteY2" fmla="*/ 2294996 h 2294996"/>
                <a:gd name="connsiteX3" fmla="*/ 1924645 w 2287590"/>
                <a:gd name="connsiteY3" fmla="*/ 0 h 2294996"/>
                <a:gd name="connsiteX4" fmla="*/ 1754922 w 2287590"/>
                <a:gd name="connsiteY4" fmla="*/ 0 h 2294996"/>
                <a:gd name="connsiteX0" fmla="*/ 24717 w 2287590"/>
                <a:gd name="connsiteY0" fmla="*/ 0 h 2294996"/>
                <a:gd name="connsiteX1" fmla="*/ 0 w 2287590"/>
                <a:gd name="connsiteY1" fmla="*/ 2294996 h 2294996"/>
                <a:gd name="connsiteX2" fmla="*/ 2287590 w 2287590"/>
                <a:gd name="connsiteY2" fmla="*/ 2294996 h 2294996"/>
                <a:gd name="connsiteX3" fmla="*/ 1924645 w 2287590"/>
                <a:gd name="connsiteY3" fmla="*/ 0 h 2294996"/>
                <a:gd name="connsiteX4" fmla="*/ 24717 w 2287590"/>
                <a:gd name="connsiteY4" fmla="*/ 0 h 2294996"/>
                <a:gd name="connsiteX0" fmla="*/ 0 w 2262873"/>
                <a:gd name="connsiteY0" fmla="*/ 0 h 2299940"/>
                <a:gd name="connsiteX1" fmla="*/ 168077 w 2262873"/>
                <a:gd name="connsiteY1" fmla="*/ 2299940 h 2299940"/>
                <a:gd name="connsiteX2" fmla="*/ 2262873 w 2262873"/>
                <a:gd name="connsiteY2" fmla="*/ 2294996 h 2299940"/>
                <a:gd name="connsiteX3" fmla="*/ 1899928 w 2262873"/>
                <a:gd name="connsiteY3" fmla="*/ 0 h 2299940"/>
                <a:gd name="connsiteX4" fmla="*/ 0 w 2262873"/>
                <a:gd name="connsiteY4" fmla="*/ 0 h 2299940"/>
                <a:gd name="connsiteX0" fmla="*/ 4944 w 2267817"/>
                <a:gd name="connsiteY0" fmla="*/ 0 h 2304884"/>
                <a:gd name="connsiteX1" fmla="*/ 0 w 2267817"/>
                <a:gd name="connsiteY1" fmla="*/ 2304884 h 2304884"/>
                <a:gd name="connsiteX2" fmla="*/ 2267817 w 2267817"/>
                <a:gd name="connsiteY2" fmla="*/ 2294996 h 2304884"/>
                <a:gd name="connsiteX3" fmla="*/ 1904872 w 2267817"/>
                <a:gd name="connsiteY3" fmla="*/ 0 h 2304884"/>
                <a:gd name="connsiteX4" fmla="*/ 4944 w 2267817"/>
                <a:gd name="connsiteY4" fmla="*/ 0 h 2304884"/>
                <a:gd name="connsiteX0" fmla="*/ 0 w 2794387"/>
                <a:gd name="connsiteY0" fmla="*/ 0 h 2308764"/>
                <a:gd name="connsiteX1" fmla="*/ 526570 w 2794387"/>
                <a:gd name="connsiteY1" fmla="*/ 2308764 h 2308764"/>
                <a:gd name="connsiteX2" fmla="*/ 2794387 w 2794387"/>
                <a:gd name="connsiteY2" fmla="*/ 2298876 h 2308764"/>
                <a:gd name="connsiteX3" fmla="*/ 2431442 w 2794387"/>
                <a:gd name="connsiteY3" fmla="*/ 3880 h 2308764"/>
                <a:gd name="connsiteX4" fmla="*/ 0 w 2794387"/>
                <a:gd name="connsiteY4" fmla="*/ 0 h 2308764"/>
                <a:gd name="connsiteX0" fmla="*/ 0 w 2794387"/>
                <a:gd name="connsiteY0" fmla="*/ 0 h 2304884"/>
                <a:gd name="connsiteX1" fmla="*/ 2816 w 2794387"/>
                <a:gd name="connsiteY1" fmla="*/ 2304884 h 2304884"/>
                <a:gd name="connsiteX2" fmla="*/ 2794387 w 2794387"/>
                <a:gd name="connsiteY2" fmla="*/ 2298876 h 2304884"/>
                <a:gd name="connsiteX3" fmla="*/ 2431442 w 2794387"/>
                <a:gd name="connsiteY3" fmla="*/ 3880 h 2304884"/>
                <a:gd name="connsiteX4" fmla="*/ 0 w 2794387"/>
                <a:gd name="connsiteY4" fmla="*/ 0 h 2304884"/>
                <a:gd name="connsiteX0" fmla="*/ 0 w 2798267"/>
                <a:gd name="connsiteY0" fmla="*/ 0 h 2310515"/>
                <a:gd name="connsiteX1" fmla="*/ 2816 w 2798267"/>
                <a:gd name="connsiteY1" fmla="*/ 2304884 h 2310515"/>
                <a:gd name="connsiteX2" fmla="*/ 2798267 w 2798267"/>
                <a:gd name="connsiteY2" fmla="*/ 2310515 h 2310515"/>
                <a:gd name="connsiteX3" fmla="*/ 2431442 w 2798267"/>
                <a:gd name="connsiteY3" fmla="*/ 3880 h 2310515"/>
                <a:gd name="connsiteX4" fmla="*/ 0 w 2798267"/>
                <a:gd name="connsiteY4" fmla="*/ 0 h 2310515"/>
                <a:gd name="connsiteX0" fmla="*/ 156255 w 2795456"/>
                <a:gd name="connsiteY0" fmla="*/ 0 h 2314395"/>
                <a:gd name="connsiteX1" fmla="*/ 5 w 2795456"/>
                <a:gd name="connsiteY1" fmla="*/ 2308764 h 2314395"/>
                <a:gd name="connsiteX2" fmla="*/ 2795456 w 2795456"/>
                <a:gd name="connsiteY2" fmla="*/ 2314395 h 2314395"/>
                <a:gd name="connsiteX3" fmla="*/ 2428631 w 2795456"/>
                <a:gd name="connsiteY3" fmla="*/ 7760 h 2314395"/>
                <a:gd name="connsiteX4" fmla="*/ 156255 w 2795456"/>
                <a:gd name="connsiteY4" fmla="*/ 0 h 2314395"/>
                <a:gd name="connsiteX0" fmla="*/ 129097 w 2795456"/>
                <a:gd name="connsiteY0" fmla="*/ 0 h 2314395"/>
                <a:gd name="connsiteX1" fmla="*/ 5 w 2795456"/>
                <a:gd name="connsiteY1" fmla="*/ 2308764 h 2314395"/>
                <a:gd name="connsiteX2" fmla="*/ 2795456 w 2795456"/>
                <a:gd name="connsiteY2" fmla="*/ 2314395 h 2314395"/>
                <a:gd name="connsiteX3" fmla="*/ 2428631 w 2795456"/>
                <a:gd name="connsiteY3" fmla="*/ 7760 h 2314395"/>
                <a:gd name="connsiteX4" fmla="*/ 129097 w 2795456"/>
                <a:gd name="connsiteY4" fmla="*/ 0 h 2314395"/>
                <a:gd name="connsiteX0" fmla="*/ 0 w 2666359"/>
                <a:gd name="connsiteY0" fmla="*/ 0 h 2324283"/>
                <a:gd name="connsiteX1" fmla="*/ 88169 w 2666359"/>
                <a:gd name="connsiteY1" fmla="*/ 2324283 h 2324283"/>
                <a:gd name="connsiteX2" fmla="*/ 2666359 w 2666359"/>
                <a:gd name="connsiteY2" fmla="*/ 2314395 h 2324283"/>
                <a:gd name="connsiteX3" fmla="*/ 2299534 w 2666359"/>
                <a:gd name="connsiteY3" fmla="*/ 7760 h 2324283"/>
                <a:gd name="connsiteX4" fmla="*/ 0 w 2666359"/>
                <a:gd name="connsiteY4" fmla="*/ 0 h 2324283"/>
                <a:gd name="connsiteX0" fmla="*/ 8880 w 2675239"/>
                <a:gd name="connsiteY0" fmla="*/ 0 h 2320403"/>
                <a:gd name="connsiteX1" fmla="*/ 58 w 2675239"/>
                <a:gd name="connsiteY1" fmla="*/ 2320403 h 2320403"/>
                <a:gd name="connsiteX2" fmla="*/ 2675239 w 2675239"/>
                <a:gd name="connsiteY2" fmla="*/ 2314395 h 2320403"/>
                <a:gd name="connsiteX3" fmla="*/ 2308414 w 2675239"/>
                <a:gd name="connsiteY3" fmla="*/ 7760 h 2320403"/>
                <a:gd name="connsiteX4" fmla="*/ 8880 w 2675239"/>
                <a:gd name="connsiteY4" fmla="*/ 0 h 2320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5239" h="2320403">
                  <a:moveTo>
                    <a:pt x="8880" y="0"/>
                  </a:moveTo>
                  <a:cubicBezTo>
                    <a:pt x="9819" y="768295"/>
                    <a:pt x="-881" y="1552108"/>
                    <a:pt x="58" y="2320403"/>
                  </a:cubicBezTo>
                  <a:lnTo>
                    <a:pt x="2675239" y="2314395"/>
                  </a:lnTo>
                  <a:cubicBezTo>
                    <a:pt x="2574585" y="1542810"/>
                    <a:pt x="2455399" y="760917"/>
                    <a:pt x="2308414" y="7760"/>
                  </a:cubicBezTo>
                  <a:lnTo>
                    <a:pt x="8880" y="0"/>
                  </a:lnTo>
                  <a:close/>
                </a:path>
              </a:pathLst>
            </a:custGeom>
            <a:solidFill>
              <a:srgbClr val="6D6E71"/>
            </a:solidFill>
            <a:ln w="9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01FE4FB-24A7-B049-8CD3-0C0A31E27F98}"/>
                </a:ext>
              </a:extLst>
            </p:cNvPr>
            <p:cNvSpPr/>
            <p:nvPr userDrawn="1"/>
          </p:nvSpPr>
          <p:spPr>
            <a:xfrm>
              <a:off x="8153400" y="-6490223"/>
              <a:ext cx="3313735" cy="6846946"/>
            </a:xfrm>
            <a:custGeom>
              <a:avLst/>
              <a:gdLst>
                <a:gd name="connsiteX0" fmla="*/ 947652 w 1110715"/>
                <a:gd name="connsiteY0" fmla="*/ 2294996 h 2294995"/>
                <a:gd name="connsiteX1" fmla="*/ 1110715 w 1110715"/>
                <a:gd name="connsiteY1" fmla="*/ 2294996 h 2294995"/>
                <a:gd name="connsiteX2" fmla="*/ 643977 w 1110715"/>
                <a:gd name="connsiteY2" fmla="*/ 0 h 2294995"/>
                <a:gd name="connsiteX3" fmla="*/ 0 w 1110715"/>
                <a:gd name="connsiteY3" fmla="*/ 0 h 2294995"/>
                <a:gd name="connsiteX4" fmla="*/ 947652 w 1110715"/>
                <a:gd name="connsiteY4" fmla="*/ 2294996 h 229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715" h="2294995">
                  <a:moveTo>
                    <a:pt x="947652" y="2294996"/>
                  </a:moveTo>
                  <a:lnTo>
                    <a:pt x="1110715" y="2294996"/>
                  </a:lnTo>
                  <a:cubicBezTo>
                    <a:pt x="999025" y="1521416"/>
                    <a:pt x="843002" y="750877"/>
                    <a:pt x="643977" y="0"/>
                  </a:cubicBezTo>
                  <a:lnTo>
                    <a:pt x="0" y="0"/>
                  </a:lnTo>
                  <a:cubicBezTo>
                    <a:pt x="373980" y="648290"/>
                    <a:pt x="696873" y="1409236"/>
                    <a:pt x="947652" y="2294996"/>
                  </a:cubicBezTo>
                  <a:close/>
                </a:path>
              </a:pathLst>
            </a:custGeom>
            <a:solidFill>
              <a:srgbClr val="033C53"/>
            </a:solidFill>
            <a:ln w="9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29DA930-920B-CE41-B1DE-91D5118B4D2E}"/>
                </a:ext>
              </a:extLst>
            </p:cNvPr>
            <p:cNvSpPr/>
            <p:nvPr userDrawn="1"/>
          </p:nvSpPr>
          <p:spPr>
            <a:xfrm>
              <a:off x="7167649" y="-6490223"/>
              <a:ext cx="3415915" cy="6846946"/>
            </a:xfrm>
            <a:custGeom>
              <a:avLst/>
              <a:gdLst>
                <a:gd name="connsiteX0" fmla="*/ 0 w 1144964"/>
                <a:gd name="connsiteY0" fmla="*/ 0 h 2294995"/>
                <a:gd name="connsiteX1" fmla="*/ 388822 w 1144964"/>
                <a:gd name="connsiteY1" fmla="*/ 2294996 h 2294995"/>
                <a:gd name="connsiteX2" fmla="*/ 1144964 w 1144964"/>
                <a:gd name="connsiteY2" fmla="*/ 2294996 h 2294995"/>
                <a:gd name="connsiteX3" fmla="*/ 190558 w 1144964"/>
                <a:gd name="connsiteY3" fmla="*/ 0 h 2294995"/>
                <a:gd name="connsiteX4" fmla="*/ 0 w 1144964"/>
                <a:gd name="connsiteY4" fmla="*/ 0 h 229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4964" h="2294995">
                  <a:moveTo>
                    <a:pt x="0" y="0"/>
                  </a:moveTo>
                  <a:cubicBezTo>
                    <a:pt x="170674" y="755436"/>
                    <a:pt x="292354" y="1523316"/>
                    <a:pt x="388822" y="2294996"/>
                  </a:cubicBezTo>
                  <a:lnTo>
                    <a:pt x="1144964" y="2294996"/>
                  </a:lnTo>
                  <a:cubicBezTo>
                    <a:pt x="913783" y="1462714"/>
                    <a:pt x="609823" y="691035"/>
                    <a:pt x="1905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0D612"/>
            </a:solidFill>
            <a:ln w="9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7A16FBD-7384-2F4C-9AE5-F53F9DDEAE81}"/>
                </a:ext>
              </a:extLst>
            </p:cNvPr>
            <p:cNvSpPr/>
            <p:nvPr userDrawn="1"/>
          </p:nvSpPr>
          <p:spPr>
            <a:xfrm>
              <a:off x="10727320" y="-6490223"/>
              <a:ext cx="1498631" cy="6846946"/>
            </a:xfrm>
            <a:custGeom>
              <a:avLst/>
              <a:gdLst>
                <a:gd name="connsiteX0" fmla="*/ 502319 w 502319"/>
                <a:gd name="connsiteY0" fmla="*/ 2294996 h 2294995"/>
                <a:gd name="connsiteX1" fmla="*/ 502319 w 502319"/>
                <a:gd name="connsiteY1" fmla="*/ 0 h 2294995"/>
                <a:gd name="connsiteX2" fmla="*/ 0 w 502319"/>
                <a:gd name="connsiteY2" fmla="*/ 0 h 2294995"/>
                <a:gd name="connsiteX3" fmla="*/ 340873 w 502319"/>
                <a:gd name="connsiteY3" fmla="*/ 2294996 h 2294995"/>
                <a:gd name="connsiteX4" fmla="*/ 502319 w 502319"/>
                <a:gd name="connsiteY4" fmla="*/ 2294996 h 229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2319" h="2294995">
                  <a:moveTo>
                    <a:pt x="502319" y="2294996"/>
                  </a:moveTo>
                  <a:lnTo>
                    <a:pt x="502319" y="0"/>
                  </a:lnTo>
                  <a:lnTo>
                    <a:pt x="0" y="0"/>
                  </a:lnTo>
                  <a:cubicBezTo>
                    <a:pt x="148222" y="666433"/>
                    <a:pt x="261149" y="1435168"/>
                    <a:pt x="340873" y="2294996"/>
                  </a:cubicBezTo>
                  <a:lnTo>
                    <a:pt x="502319" y="2294996"/>
                  </a:lnTo>
                  <a:close/>
                </a:path>
              </a:pathLst>
            </a:custGeom>
            <a:solidFill>
              <a:srgbClr val="0689A8"/>
            </a:solidFill>
            <a:ln w="94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</p:grpSp>
    </p:spTree>
    <p:extLst>
      <p:ext uri="{BB962C8B-B14F-4D97-AF65-F5344CB8AC3E}">
        <p14:creationId xmlns:p14="http://schemas.microsoft.com/office/powerpoint/2010/main" val="172134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638DB82D-D492-6F4A-A6BE-E75C9D4FA10D}"/>
              </a:ext>
            </a:extLst>
          </p:cNvPr>
          <p:cNvSpPr/>
          <p:nvPr userDrawn="1"/>
        </p:nvSpPr>
        <p:spPr>
          <a:xfrm rot="16200000">
            <a:off x="5250747" y="-5267658"/>
            <a:ext cx="1693280" cy="12204362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960318"/>
              <a:gd name="connsiteY0" fmla="*/ 2294996 h 2294996"/>
              <a:gd name="connsiteX1" fmla="*/ 960318 w 960318"/>
              <a:gd name="connsiteY1" fmla="*/ 2326 h 2294996"/>
              <a:gd name="connsiteX2" fmla="*/ 0 w 960318"/>
              <a:gd name="connsiteY2" fmla="*/ 0 h 2294996"/>
              <a:gd name="connsiteX3" fmla="*/ 340873 w 960318"/>
              <a:gd name="connsiteY3" fmla="*/ 2294996 h 2294996"/>
              <a:gd name="connsiteX4" fmla="*/ 502319 w 960318"/>
              <a:gd name="connsiteY4" fmla="*/ 2294996 h 2294996"/>
              <a:gd name="connsiteX0" fmla="*/ 872616 w 960318"/>
              <a:gd name="connsiteY0" fmla="*/ 2299648 h 2299648"/>
              <a:gd name="connsiteX1" fmla="*/ 960318 w 960318"/>
              <a:gd name="connsiteY1" fmla="*/ 2326 h 2299648"/>
              <a:gd name="connsiteX2" fmla="*/ 0 w 960318"/>
              <a:gd name="connsiteY2" fmla="*/ 0 h 2299648"/>
              <a:gd name="connsiteX3" fmla="*/ 340873 w 960318"/>
              <a:gd name="connsiteY3" fmla="*/ 2294996 h 2299648"/>
              <a:gd name="connsiteX4" fmla="*/ 872616 w 960318"/>
              <a:gd name="connsiteY4" fmla="*/ 2299648 h 2299648"/>
              <a:gd name="connsiteX0" fmla="*/ 1408573 w 1408573"/>
              <a:gd name="connsiteY0" fmla="*/ 2297322 h 2297322"/>
              <a:gd name="connsiteX1" fmla="*/ 960318 w 1408573"/>
              <a:gd name="connsiteY1" fmla="*/ 2326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  <a:gd name="connsiteX0" fmla="*/ 1408573 w 1408573"/>
              <a:gd name="connsiteY0" fmla="*/ 2297322 h 2297322"/>
              <a:gd name="connsiteX1" fmla="*/ 1408572 w 1408573"/>
              <a:gd name="connsiteY1" fmla="*/ 0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573" h="2297322">
                <a:moveTo>
                  <a:pt x="1408573" y="2297322"/>
                </a:moveTo>
                <a:cubicBezTo>
                  <a:pt x="1408573" y="1531548"/>
                  <a:pt x="1408572" y="765774"/>
                  <a:pt x="1408572" y="0"/>
                </a:cubicBez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1408573" y="2297322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1"/>
            <a:ext cx="10515600" cy="733335"/>
          </a:xfrm>
        </p:spPr>
        <p:txBody>
          <a:bodyPr anchor="t"/>
          <a:lstStyle>
            <a:lvl1pPr>
              <a:defRPr sz="4000" b="1" i="0">
                <a:solidFill>
                  <a:schemeClr val="bg1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0E247-F1C0-134B-9F54-3E557C75A2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2176463"/>
            <a:ext cx="4050866" cy="741722"/>
          </a:xfrm>
          <a:ln w="19050">
            <a:solidFill>
              <a:schemeClr val="accent2"/>
            </a:solidFill>
          </a:ln>
        </p:spPr>
        <p:txBody>
          <a:bodyPr lIns="324000" rIns="324000" anchor="ctr">
            <a:norm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76462"/>
            <a:ext cx="5283923" cy="4018758"/>
          </a:xfrm>
        </p:spPr>
        <p:txBody>
          <a:bodyPr lIns="0" rIns="144000"/>
          <a:lstStyle>
            <a:lvl1pPr marL="12700" indent="0">
              <a:buNone/>
              <a:tabLst/>
              <a:defRPr sz="36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A12E7CF-3F66-DD4A-BF85-7639A1CFC2A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9789" y="3160136"/>
            <a:ext cx="4050866" cy="741722"/>
          </a:xfrm>
          <a:ln w="19050">
            <a:solidFill>
              <a:schemeClr val="accent2"/>
            </a:solidFill>
          </a:ln>
        </p:spPr>
        <p:txBody>
          <a:bodyPr lIns="324000" rIns="324000" anchor="ctr">
            <a:norm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9C0E439-4EBC-1D4A-8E5B-AFE011E21E1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9789" y="4143809"/>
            <a:ext cx="4050866" cy="741722"/>
          </a:xfrm>
          <a:ln w="19050">
            <a:solidFill>
              <a:schemeClr val="accent2"/>
            </a:solidFill>
          </a:ln>
        </p:spPr>
        <p:txBody>
          <a:bodyPr lIns="324000" rIns="324000" anchor="ctr">
            <a:norm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E60008A-A874-0249-BF54-F27A42B8A765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39789" y="5127482"/>
            <a:ext cx="4050866" cy="741722"/>
          </a:xfrm>
          <a:ln w="19050">
            <a:solidFill>
              <a:schemeClr val="accent2"/>
            </a:solidFill>
          </a:ln>
        </p:spPr>
        <p:txBody>
          <a:bodyPr lIns="324000" rIns="324000" anchor="ctr">
            <a:norm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66455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638DB82D-D492-6F4A-A6BE-E75C9D4FA10D}"/>
              </a:ext>
            </a:extLst>
          </p:cNvPr>
          <p:cNvSpPr/>
          <p:nvPr userDrawn="1"/>
        </p:nvSpPr>
        <p:spPr>
          <a:xfrm rot="16200000">
            <a:off x="5250747" y="-5267658"/>
            <a:ext cx="1693280" cy="12204362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960318"/>
              <a:gd name="connsiteY0" fmla="*/ 2294996 h 2294996"/>
              <a:gd name="connsiteX1" fmla="*/ 960318 w 960318"/>
              <a:gd name="connsiteY1" fmla="*/ 2326 h 2294996"/>
              <a:gd name="connsiteX2" fmla="*/ 0 w 960318"/>
              <a:gd name="connsiteY2" fmla="*/ 0 h 2294996"/>
              <a:gd name="connsiteX3" fmla="*/ 340873 w 960318"/>
              <a:gd name="connsiteY3" fmla="*/ 2294996 h 2294996"/>
              <a:gd name="connsiteX4" fmla="*/ 502319 w 960318"/>
              <a:gd name="connsiteY4" fmla="*/ 2294996 h 2294996"/>
              <a:gd name="connsiteX0" fmla="*/ 872616 w 960318"/>
              <a:gd name="connsiteY0" fmla="*/ 2299648 h 2299648"/>
              <a:gd name="connsiteX1" fmla="*/ 960318 w 960318"/>
              <a:gd name="connsiteY1" fmla="*/ 2326 h 2299648"/>
              <a:gd name="connsiteX2" fmla="*/ 0 w 960318"/>
              <a:gd name="connsiteY2" fmla="*/ 0 h 2299648"/>
              <a:gd name="connsiteX3" fmla="*/ 340873 w 960318"/>
              <a:gd name="connsiteY3" fmla="*/ 2294996 h 2299648"/>
              <a:gd name="connsiteX4" fmla="*/ 872616 w 960318"/>
              <a:gd name="connsiteY4" fmla="*/ 2299648 h 2299648"/>
              <a:gd name="connsiteX0" fmla="*/ 1408573 w 1408573"/>
              <a:gd name="connsiteY0" fmla="*/ 2297322 h 2297322"/>
              <a:gd name="connsiteX1" fmla="*/ 960318 w 1408573"/>
              <a:gd name="connsiteY1" fmla="*/ 2326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  <a:gd name="connsiteX0" fmla="*/ 1408573 w 1408573"/>
              <a:gd name="connsiteY0" fmla="*/ 2297322 h 2297322"/>
              <a:gd name="connsiteX1" fmla="*/ 1408572 w 1408573"/>
              <a:gd name="connsiteY1" fmla="*/ 0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573" h="2297322">
                <a:moveTo>
                  <a:pt x="1408573" y="2297322"/>
                </a:moveTo>
                <a:cubicBezTo>
                  <a:pt x="1408573" y="1531548"/>
                  <a:pt x="1408572" y="765774"/>
                  <a:pt x="1408572" y="0"/>
                </a:cubicBez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1408573" y="2297322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1"/>
            <a:ext cx="10515600" cy="733335"/>
          </a:xfrm>
        </p:spPr>
        <p:txBody>
          <a:bodyPr anchor="t"/>
          <a:lstStyle>
            <a:lvl1pPr>
              <a:defRPr sz="4000" b="1" i="0">
                <a:solidFill>
                  <a:schemeClr val="bg1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0E247-F1C0-134B-9F54-3E557C75A2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2176463"/>
            <a:ext cx="4909847" cy="823912"/>
          </a:xfrm>
          <a:ln w="19050">
            <a:solidFill>
              <a:schemeClr val="accent2"/>
            </a:solidFill>
          </a:ln>
        </p:spPr>
        <p:txBody>
          <a:bodyPr lIns="324000" rIns="324000" anchor="ctr">
            <a:norm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95060"/>
            <a:ext cx="4909847" cy="2845522"/>
          </a:xfrm>
        </p:spPr>
        <p:txBody>
          <a:bodyPr lIns="0" rIns="144000"/>
          <a:lstStyle>
            <a:lvl1pPr>
              <a:buNone/>
              <a:defRPr sz="20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2538F85-55C8-AC48-A85C-D6A101B36E5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50879" y="2176463"/>
            <a:ext cx="4909847" cy="823912"/>
          </a:xfrm>
          <a:ln w="19050">
            <a:solidFill>
              <a:schemeClr val="accent2"/>
            </a:solidFill>
          </a:ln>
        </p:spPr>
        <p:txBody>
          <a:bodyPr lIns="324000" rIns="324000" anchor="ctr">
            <a:normAutofit/>
          </a:bodyPr>
          <a:lstStyle>
            <a:lvl1pPr marL="0" indent="0">
              <a:buNone/>
              <a:defRPr sz="2000" b="1" i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98677DC3-010A-974D-BCA1-9AED524C6CE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50879" y="3195060"/>
            <a:ext cx="4909847" cy="2845522"/>
          </a:xfrm>
        </p:spPr>
        <p:txBody>
          <a:bodyPr lIns="0" rIns="144000"/>
          <a:lstStyle>
            <a:lvl1pPr>
              <a:buNone/>
              <a:defRPr sz="20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166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BF1417A4-17BA-9B4B-9134-A49862EC3A88}"/>
              </a:ext>
            </a:extLst>
          </p:cNvPr>
          <p:cNvSpPr/>
          <p:nvPr userDrawn="1"/>
        </p:nvSpPr>
        <p:spPr>
          <a:xfrm rot="16200000">
            <a:off x="5250747" y="-5267658"/>
            <a:ext cx="1693280" cy="12204362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960318"/>
              <a:gd name="connsiteY0" fmla="*/ 2294996 h 2294996"/>
              <a:gd name="connsiteX1" fmla="*/ 960318 w 960318"/>
              <a:gd name="connsiteY1" fmla="*/ 2326 h 2294996"/>
              <a:gd name="connsiteX2" fmla="*/ 0 w 960318"/>
              <a:gd name="connsiteY2" fmla="*/ 0 h 2294996"/>
              <a:gd name="connsiteX3" fmla="*/ 340873 w 960318"/>
              <a:gd name="connsiteY3" fmla="*/ 2294996 h 2294996"/>
              <a:gd name="connsiteX4" fmla="*/ 502319 w 960318"/>
              <a:gd name="connsiteY4" fmla="*/ 2294996 h 2294996"/>
              <a:gd name="connsiteX0" fmla="*/ 872616 w 960318"/>
              <a:gd name="connsiteY0" fmla="*/ 2299648 h 2299648"/>
              <a:gd name="connsiteX1" fmla="*/ 960318 w 960318"/>
              <a:gd name="connsiteY1" fmla="*/ 2326 h 2299648"/>
              <a:gd name="connsiteX2" fmla="*/ 0 w 960318"/>
              <a:gd name="connsiteY2" fmla="*/ 0 h 2299648"/>
              <a:gd name="connsiteX3" fmla="*/ 340873 w 960318"/>
              <a:gd name="connsiteY3" fmla="*/ 2294996 h 2299648"/>
              <a:gd name="connsiteX4" fmla="*/ 872616 w 960318"/>
              <a:gd name="connsiteY4" fmla="*/ 2299648 h 2299648"/>
              <a:gd name="connsiteX0" fmla="*/ 1408573 w 1408573"/>
              <a:gd name="connsiteY0" fmla="*/ 2297322 h 2297322"/>
              <a:gd name="connsiteX1" fmla="*/ 960318 w 1408573"/>
              <a:gd name="connsiteY1" fmla="*/ 2326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  <a:gd name="connsiteX0" fmla="*/ 1408573 w 1408573"/>
              <a:gd name="connsiteY0" fmla="*/ 2297322 h 2297322"/>
              <a:gd name="connsiteX1" fmla="*/ 1408572 w 1408573"/>
              <a:gd name="connsiteY1" fmla="*/ 0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573" h="2297322">
                <a:moveTo>
                  <a:pt x="1408573" y="2297322"/>
                </a:moveTo>
                <a:cubicBezTo>
                  <a:pt x="1408573" y="1531548"/>
                  <a:pt x="1408572" y="765774"/>
                  <a:pt x="1408572" y="0"/>
                </a:cubicBez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1408573" y="2297322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255817"/>
            <a:ext cx="3240000" cy="2729346"/>
          </a:xfrm>
          <a:solidFill>
            <a:schemeClr val="accent1"/>
          </a:solidFill>
        </p:spPr>
        <p:txBody>
          <a:bodyPr lIns="288000" tIns="251999" rIns="144000" bIns="1080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</a:t>
            </a:r>
            <a:r>
              <a:rPr lang="en-ES" dirty="0"/>
              <a:t>ubtitle</a:t>
            </a:r>
          </a:p>
          <a:p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382981"/>
            <a:ext cx="5631873" cy="501649"/>
          </a:xfrm>
        </p:spPr>
        <p:txBody>
          <a:bodyPr lIns="0"/>
          <a:lstStyle>
            <a:lvl1pPr>
              <a:buNone/>
              <a:defRPr b="1" i="0">
                <a:solidFill>
                  <a:schemeClr val="accent2"/>
                </a:solidFill>
                <a:latin typeface="LORA BOLD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A6449E03-43AF-A649-9427-D610DD97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00E90F6-B6F4-3E40-9601-5BEDA1654C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87779" y="3255087"/>
            <a:ext cx="3240000" cy="2729200"/>
          </a:xfrm>
          <a:solidFill>
            <a:schemeClr val="accent2"/>
          </a:solidFill>
        </p:spPr>
        <p:txBody>
          <a:bodyPr lIns="288000" tIns="251999"/>
          <a:lstStyle>
            <a:lvl1pPr>
              <a:buNone/>
              <a:defRPr lang="en-GB" sz="24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1pPr>
            <a:lvl2pPr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defRPr lang="en-ES" sz="2400" b="0" i="0" kern="1200" dirty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E2C0C4B-DDE3-8343-85F5-5C5A70876F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37358" y="3255087"/>
            <a:ext cx="3240000" cy="2729200"/>
          </a:xfrm>
          <a:solidFill>
            <a:schemeClr val="tx2"/>
          </a:solidFill>
        </p:spPr>
        <p:txBody>
          <a:bodyPr lIns="288000" tIns="251999"/>
          <a:lstStyle>
            <a:lvl1pPr>
              <a:buNone/>
              <a:defRPr lang="en-GB" sz="24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1pPr>
            <a:lvl2pPr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defRPr lang="en-GB" sz="2400" b="0" i="0" kern="1200" dirty="0" smtClean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defRPr lang="en-ES" sz="2400" b="0" i="0" kern="1200" dirty="0">
                <a:solidFill>
                  <a:schemeClr val="accent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908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8435"/>
            <a:ext cx="5989983" cy="2387600"/>
          </a:xfrm>
        </p:spPr>
        <p:txBody>
          <a:bodyPr lIns="0" anchor="b">
            <a:noAutofit/>
          </a:bodyPr>
          <a:lstStyle>
            <a:lvl1pPr algn="l">
              <a:lnSpc>
                <a:spcPct val="85000"/>
              </a:lnSpc>
              <a:defRPr sz="6000" b="1" i="0">
                <a:solidFill>
                  <a:schemeClr val="accent1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8110"/>
            <a:ext cx="5989983" cy="93777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buNone/>
              <a:defRPr lang="en-ES" sz="3200" kern="1200" dirty="0">
                <a:solidFill>
                  <a:schemeClr val="accent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427967-174E-0746-8CE1-26C443C7B5A8}"/>
              </a:ext>
            </a:extLst>
          </p:cNvPr>
          <p:cNvSpPr/>
          <p:nvPr userDrawn="1"/>
        </p:nvSpPr>
        <p:spPr>
          <a:xfrm>
            <a:off x="0" y="5263979"/>
            <a:ext cx="12192000" cy="15940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FBD0CFB-60DD-EA4E-8648-27B0733FDE9D}"/>
              </a:ext>
            </a:extLst>
          </p:cNvPr>
          <p:cNvSpPr txBox="1">
            <a:spLocks/>
          </p:cNvSpPr>
          <p:nvPr userDrawn="1"/>
        </p:nvSpPr>
        <p:spPr>
          <a:xfrm>
            <a:off x="1524000" y="5631624"/>
            <a:ext cx="5989983" cy="93777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ES" sz="3200" kern="1200" dirty="0">
                <a:solidFill>
                  <a:schemeClr val="accent2"/>
                </a:solidFill>
                <a:latin typeface="LORA REGULAR ROMAN" pitchFamily="2" charset="77"/>
                <a:ea typeface="Source Sans Pro" panose="020B050303040302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54114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F00F1C90-4ABA-E445-AFCB-28D7B53ABCA4}"/>
              </a:ext>
            </a:extLst>
          </p:cNvPr>
          <p:cNvSpPr/>
          <p:nvPr userDrawn="1"/>
        </p:nvSpPr>
        <p:spPr>
          <a:xfrm rot="16200000">
            <a:off x="5250747" y="-5267658"/>
            <a:ext cx="1693280" cy="12204362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  <a:gd name="connsiteX0" fmla="*/ 502319 w 960318"/>
              <a:gd name="connsiteY0" fmla="*/ 2294996 h 2294996"/>
              <a:gd name="connsiteX1" fmla="*/ 960318 w 960318"/>
              <a:gd name="connsiteY1" fmla="*/ 2326 h 2294996"/>
              <a:gd name="connsiteX2" fmla="*/ 0 w 960318"/>
              <a:gd name="connsiteY2" fmla="*/ 0 h 2294996"/>
              <a:gd name="connsiteX3" fmla="*/ 340873 w 960318"/>
              <a:gd name="connsiteY3" fmla="*/ 2294996 h 2294996"/>
              <a:gd name="connsiteX4" fmla="*/ 502319 w 960318"/>
              <a:gd name="connsiteY4" fmla="*/ 2294996 h 2294996"/>
              <a:gd name="connsiteX0" fmla="*/ 872616 w 960318"/>
              <a:gd name="connsiteY0" fmla="*/ 2299648 h 2299648"/>
              <a:gd name="connsiteX1" fmla="*/ 960318 w 960318"/>
              <a:gd name="connsiteY1" fmla="*/ 2326 h 2299648"/>
              <a:gd name="connsiteX2" fmla="*/ 0 w 960318"/>
              <a:gd name="connsiteY2" fmla="*/ 0 h 2299648"/>
              <a:gd name="connsiteX3" fmla="*/ 340873 w 960318"/>
              <a:gd name="connsiteY3" fmla="*/ 2294996 h 2299648"/>
              <a:gd name="connsiteX4" fmla="*/ 872616 w 960318"/>
              <a:gd name="connsiteY4" fmla="*/ 2299648 h 2299648"/>
              <a:gd name="connsiteX0" fmla="*/ 1408573 w 1408573"/>
              <a:gd name="connsiteY0" fmla="*/ 2297322 h 2297322"/>
              <a:gd name="connsiteX1" fmla="*/ 960318 w 1408573"/>
              <a:gd name="connsiteY1" fmla="*/ 2326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  <a:gd name="connsiteX0" fmla="*/ 1408573 w 1408573"/>
              <a:gd name="connsiteY0" fmla="*/ 2297322 h 2297322"/>
              <a:gd name="connsiteX1" fmla="*/ 1408572 w 1408573"/>
              <a:gd name="connsiteY1" fmla="*/ 0 h 2297322"/>
              <a:gd name="connsiteX2" fmla="*/ 0 w 1408573"/>
              <a:gd name="connsiteY2" fmla="*/ 0 h 2297322"/>
              <a:gd name="connsiteX3" fmla="*/ 340873 w 1408573"/>
              <a:gd name="connsiteY3" fmla="*/ 2294996 h 2297322"/>
              <a:gd name="connsiteX4" fmla="*/ 1408573 w 1408573"/>
              <a:gd name="connsiteY4" fmla="*/ 2297322 h 229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8573" h="2297322">
                <a:moveTo>
                  <a:pt x="1408573" y="2297322"/>
                </a:moveTo>
                <a:cubicBezTo>
                  <a:pt x="1408573" y="1531548"/>
                  <a:pt x="1408572" y="765774"/>
                  <a:pt x="1408572" y="0"/>
                </a:cubicBez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1408573" y="2297322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8871" y="3685309"/>
            <a:ext cx="3348000" cy="2299854"/>
          </a:xfrm>
          <a:solidFill>
            <a:schemeClr val="accent1"/>
          </a:solidFill>
        </p:spPr>
        <p:txBody>
          <a:bodyPr lIns="251999" tIns="251999" rIns="144000" bIns="108000"/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5428D7-4E91-C649-A1BF-B4C841B3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BDCBCE-F6D2-6240-9F26-A5D76CED24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8871" y="1966913"/>
            <a:ext cx="3349336" cy="1718396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9A38507-4407-3949-9DF8-4505D28B0C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68589" y="1966913"/>
            <a:ext cx="3349336" cy="1718396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4FA54A4F-D788-654D-A34A-00F06EE0ABB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0979" y="1966913"/>
            <a:ext cx="3349336" cy="1718396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2F8469-0E40-B644-BDB4-F396A4A57F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7254" y="3684588"/>
            <a:ext cx="3349546" cy="2299854"/>
          </a:xfrm>
          <a:solidFill>
            <a:schemeClr val="accent1"/>
          </a:solidFill>
        </p:spPr>
        <p:txBody>
          <a:bodyPr lIns="251999" tIns="251999"/>
          <a:lstStyle>
            <a:lvl1pPr>
              <a:buNone/>
              <a:defRPr lang="en-ES" sz="2000" b="1" i="0" kern="1200" dirty="0">
                <a:solidFill>
                  <a:schemeClr val="bg1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+mn-cs"/>
              </a:defRPr>
            </a:lvl1pPr>
            <a:lvl2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buNone/>
              <a:defRPr lang="en-ES" sz="1800" b="0" i="0" kern="1200" dirty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Text</a:t>
            </a:r>
            <a:endParaRPr lang="en-ES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C22E9552-56AA-B44E-992F-72FA7EAA49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55847" y="3684588"/>
            <a:ext cx="3349337" cy="2299854"/>
          </a:xfrm>
          <a:solidFill>
            <a:schemeClr val="accent1"/>
          </a:solidFill>
        </p:spPr>
        <p:txBody>
          <a:bodyPr lIns="251999" tIns="251999"/>
          <a:lstStyle>
            <a:lvl1pPr>
              <a:buNone/>
              <a:defRPr lang="en-ES" sz="2000" b="1" i="0" kern="1200" dirty="0">
                <a:solidFill>
                  <a:schemeClr val="bg1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+mn-cs"/>
              </a:defRPr>
            </a:lvl1pPr>
            <a:lvl2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2pPr>
            <a:lvl3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3pPr>
            <a:lvl4pPr>
              <a:buNone/>
              <a:defRPr lang="en-GB" sz="1800" b="0" i="0" kern="1200" dirty="0" smtClean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4pPr>
            <a:lvl5pPr>
              <a:buNone/>
              <a:defRPr lang="en-ES" sz="1800" b="0" i="0" kern="1200" dirty="0">
                <a:solidFill>
                  <a:schemeClr val="bg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5pPr>
          </a:lstStyle>
          <a:p>
            <a:pPr lvl="0"/>
            <a:r>
              <a:rPr lang="en-GB" dirty="0"/>
              <a:t>Text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787763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B8E03C2A-C43E-984E-9099-9BBD0C752525}"/>
              </a:ext>
            </a:extLst>
          </p:cNvPr>
          <p:cNvSpPr/>
          <p:nvPr userDrawn="1"/>
        </p:nvSpPr>
        <p:spPr>
          <a:xfrm>
            <a:off x="-26391" y="-1926477"/>
            <a:ext cx="7981376" cy="6922749"/>
          </a:xfrm>
          <a:custGeom>
            <a:avLst/>
            <a:gdLst>
              <a:gd name="connsiteX0" fmla="*/ 0 w 532667"/>
              <a:gd name="connsiteY0" fmla="*/ 0 h 2294995"/>
              <a:gd name="connsiteX1" fmla="*/ 0 w 532667"/>
              <a:gd name="connsiteY1" fmla="*/ 2294996 h 2294995"/>
              <a:gd name="connsiteX2" fmla="*/ 532668 w 532667"/>
              <a:gd name="connsiteY2" fmla="*/ 2294996 h 2294995"/>
              <a:gd name="connsiteX3" fmla="*/ 169723 w 532667"/>
              <a:gd name="connsiteY3" fmla="*/ 0 h 2294995"/>
              <a:gd name="connsiteX4" fmla="*/ 0 w 532667"/>
              <a:gd name="connsiteY4" fmla="*/ 0 h 2294995"/>
              <a:gd name="connsiteX0" fmla="*/ 1754922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1754922 w 2287590"/>
              <a:gd name="connsiteY4" fmla="*/ 0 h 2294996"/>
              <a:gd name="connsiteX0" fmla="*/ 24717 w 2287590"/>
              <a:gd name="connsiteY0" fmla="*/ 0 h 2294996"/>
              <a:gd name="connsiteX1" fmla="*/ 0 w 2287590"/>
              <a:gd name="connsiteY1" fmla="*/ 2294996 h 2294996"/>
              <a:gd name="connsiteX2" fmla="*/ 2287590 w 2287590"/>
              <a:gd name="connsiteY2" fmla="*/ 2294996 h 2294996"/>
              <a:gd name="connsiteX3" fmla="*/ 1924645 w 2287590"/>
              <a:gd name="connsiteY3" fmla="*/ 0 h 2294996"/>
              <a:gd name="connsiteX4" fmla="*/ 24717 w 2287590"/>
              <a:gd name="connsiteY4" fmla="*/ 0 h 2294996"/>
              <a:gd name="connsiteX0" fmla="*/ 0 w 2262873"/>
              <a:gd name="connsiteY0" fmla="*/ 0 h 2299940"/>
              <a:gd name="connsiteX1" fmla="*/ 168077 w 2262873"/>
              <a:gd name="connsiteY1" fmla="*/ 2299940 h 2299940"/>
              <a:gd name="connsiteX2" fmla="*/ 2262873 w 2262873"/>
              <a:gd name="connsiteY2" fmla="*/ 2294996 h 2299940"/>
              <a:gd name="connsiteX3" fmla="*/ 1899928 w 2262873"/>
              <a:gd name="connsiteY3" fmla="*/ 0 h 2299940"/>
              <a:gd name="connsiteX4" fmla="*/ 0 w 2262873"/>
              <a:gd name="connsiteY4" fmla="*/ 0 h 2299940"/>
              <a:gd name="connsiteX0" fmla="*/ 4944 w 2267817"/>
              <a:gd name="connsiteY0" fmla="*/ 0 h 2304884"/>
              <a:gd name="connsiteX1" fmla="*/ 0 w 2267817"/>
              <a:gd name="connsiteY1" fmla="*/ 2304884 h 2304884"/>
              <a:gd name="connsiteX2" fmla="*/ 2267817 w 2267817"/>
              <a:gd name="connsiteY2" fmla="*/ 2294996 h 2304884"/>
              <a:gd name="connsiteX3" fmla="*/ 1904872 w 2267817"/>
              <a:gd name="connsiteY3" fmla="*/ 0 h 2304884"/>
              <a:gd name="connsiteX4" fmla="*/ 4944 w 2267817"/>
              <a:gd name="connsiteY4" fmla="*/ 0 h 2304884"/>
              <a:gd name="connsiteX0" fmla="*/ 0 w 2794387"/>
              <a:gd name="connsiteY0" fmla="*/ 0 h 2308764"/>
              <a:gd name="connsiteX1" fmla="*/ 526570 w 2794387"/>
              <a:gd name="connsiteY1" fmla="*/ 2308764 h 2308764"/>
              <a:gd name="connsiteX2" fmla="*/ 2794387 w 2794387"/>
              <a:gd name="connsiteY2" fmla="*/ 2298876 h 2308764"/>
              <a:gd name="connsiteX3" fmla="*/ 2431442 w 2794387"/>
              <a:gd name="connsiteY3" fmla="*/ 3880 h 2308764"/>
              <a:gd name="connsiteX4" fmla="*/ 0 w 2794387"/>
              <a:gd name="connsiteY4" fmla="*/ 0 h 2308764"/>
              <a:gd name="connsiteX0" fmla="*/ 0 w 2794387"/>
              <a:gd name="connsiteY0" fmla="*/ 0 h 2304884"/>
              <a:gd name="connsiteX1" fmla="*/ 2816 w 2794387"/>
              <a:gd name="connsiteY1" fmla="*/ 2304884 h 2304884"/>
              <a:gd name="connsiteX2" fmla="*/ 2794387 w 2794387"/>
              <a:gd name="connsiteY2" fmla="*/ 2298876 h 2304884"/>
              <a:gd name="connsiteX3" fmla="*/ 2431442 w 2794387"/>
              <a:gd name="connsiteY3" fmla="*/ 3880 h 2304884"/>
              <a:gd name="connsiteX4" fmla="*/ 0 w 2794387"/>
              <a:gd name="connsiteY4" fmla="*/ 0 h 2304884"/>
              <a:gd name="connsiteX0" fmla="*/ 0 w 2798267"/>
              <a:gd name="connsiteY0" fmla="*/ 0 h 2310515"/>
              <a:gd name="connsiteX1" fmla="*/ 2816 w 2798267"/>
              <a:gd name="connsiteY1" fmla="*/ 2304884 h 2310515"/>
              <a:gd name="connsiteX2" fmla="*/ 2798267 w 2798267"/>
              <a:gd name="connsiteY2" fmla="*/ 2310515 h 2310515"/>
              <a:gd name="connsiteX3" fmla="*/ 2431442 w 2798267"/>
              <a:gd name="connsiteY3" fmla="*/ 3880 h 2310515"/>
              <a:gd name="connsiteX4" fmla="*/ 0 w 2798267"/>
              <a:gd name="connsiteY4" fmla="*/ 0 h 2310515"/>
              <a:gd name="connsiteX0" fmla="*/ 156255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56255 w 2795456"/>
              <a:gd name="connsiteY4" fmla="*/ 0 h 2314395"/>
              <a:gd name="connsiteX0" fmla="*/ 129097 w 2795456"/>
              <a:gd name="connsiteY0" fmla="*/ 0 h 2314395"/>
              <a:gd name="connsiteX1" fmla="*/ 5 w 2795456"/>
              <a:gd name="connsiteY1" fmla="*/ 2308764 h 2314395"/>
              <a:gd name="connsiteX2" fmla="*/ 2795456 w 2795456"/>
              <a:gd name="connsiteY2" fmla="*/ 2314395 h 2314395"/>
              <a:gd name="connsiteX3" fmla="*/ 2428631 w 2795456"/>
              <a:gd name="connsiteY3" fmla="*/ 7760 h 2314395"/>
              <a:gd name="connsiteX4" fmla="*/ 129097 w 2795456"/>
              <a:gd name="connsiteY4" fmla="*/ 0 h 2314395"/>
              <a:gd name="connsiteX0" fmla="*/ 0 w 2666359"/>
              <a:gd name="connsiteY0" fmla="*/ 0 h 2324283"/>
              <a:gd name="connsiteX1" fmla="*/ 88169 w 2666359"/>
              <a:gd name="connsiteY1" fmla="*/ 2324283 h 2324283"/>
              <a:gd name="connsiteX2" fmla="*/ 2666359 w 2666359"/>
              <a:gd name="connsiteY2" fmla="*/ 2314395 h 2324283"/>
              <a:gd name="connsiteX3" fmla="*/ 2299534 w 2666359"/>
              <a:gd name="connsiteY3" fmla="*/ 7760 h 2324283"/>
              <a:gd name="connsiteX4" fmla="*/ 0 w 2666359"/>
              <a:gd name="connsiteY4" fmla="*/ 0 h 2324283"/>
              <a:gd name="connsiteX0" fmla="*/ 8880 w 2675239"/>
              <a:gd name="connsiteY0" fmla="*/ 0 h 2320403"/>
              <a:gd name="connsiteX1" fmla="*/ 58 w 2675239"/>
              <a:gd name="connsiteY1" fmla="*/ 2320403 h 2320403"/>
              <a:gd name="connsiteX2" fmla="*/ 2675239 w 2675239"/>
              <a:gd name="connsiteY2" fmla="*/ 2314395 h 2320403"/>
              <a:gd name="connsiteX3" fmla="*/ 2308414 w 2675239"/>
              <a:gd name="connsiteY3" fmla="*/ 7760 h 2320403"/>
              <a:gd name="connsiteX4" fmla="*/ 8880 w 2675239"/>
              <a:gd name="connsiteY4" fmla="*/ 0 h 2320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239" h="2320403">
                <a:moveTo>
                  <a:pt x="8880" y="0"/>
                </a:moveTo>
                <a:cubicBezTo>
                  <a:pt x="9819" y="768295"/>
                  <a:pt x="-881" y="1552108"/>
                  <a:pt x="58" y="2320403"/>
                </a:cubicBezTo>
                <a:lnTo>
                  <a:pt x="2675239" y="2314395"/>
                </a:lnTo>
                <a:cubicBezTo>
                  <a:pt x="2574585" y="1542810"/>
                  <a:pt x="2455399" y="760917"/>
                  <a:pt x="2308414" y="7760"/>
                </a:cubicBezTo>
                <a:lnTo>
                  <a:pt x="8880" y="0"/>
                </a:lnTo>
                <a:close/>
              </a:path>
            </a:pathLst>
          </a:custGeom>
          <a:solidFill>
            <a:srgbClr val="6D6E71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B7BAC-2A5D-7843-BB01-82FA0FB84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18573"/>
            <a:ext cx="5989983" cy="937777"/>
          </a:xfrm>
        </p:spPr>
        <p:txBody>
          <a:bodyPr lIns="0">
            <a:noAutofit/>
          </a:bodyPr>
          <a:lstStyle>
            <a:lvl1pPr marL="0" indent="0" algn="l">
              <a:buNone/>
              <a:defRPr lang="en-ES" sz="2800" b="1" i="0" kern="1200" dirty="0">
                <a:solidFill>
                  <a:schemeClr val="accent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093B0E5-FA6F-CB49-9B6A-E9F060245F6A}"/>
              </a:ext>
            </a:extLst>
          </p:cNvPr>
          <p:cNvSpPr/>
          <p:nvPr userDrawn="1"/>
        </p:nvSpPr>
        <p:spPr>
          <a:xfrm>
            <a:off x="8153400" y="-1903325"/>
            <a:ext cx="3313735" cy="6846946"/>
          </a:xfrm>
          <a:custGeom>
            <a:avLst/>
            <a:gdLst>
              <a:gd name="connsiteX0" fmla="*/ 947652 w 1110715"/>
              <a:gd name="connsiteY0" fmla="*/ 2294996 h 2294995"/>
              <a:gd name="connsiteX1" fmla="*/ 1110715 w 1110715"/>
              <a:gd name="connsiteY1" fmla="*/ 2294996 h 2294995"/>
              <a:gd name="connsiteX2" fmla="*/ 643977 w 1110715"/>
              <a:gd name="connsiteY2" fmla="*/ 0 h 2294995"/>
              <a:gd name="connsiteX3" fmla="*/ 0 w 1110715"/>
              <a:gd name="connsiteY3" fmla="*/ 0 h 2294995"/>
              <a:gd name="connsiteX4" fmla="*/ 947652 w 1110715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715" h="2294995">
                <a:moveTo>
                  <a:pt x="947652" y="2294996"/>
                </a:moveTo>
                <a:lnTo>
                  <a:pt x="1110715" y="2294996"/>
                </a:lnTo>
                <a:cubicBezTo>
                  <a:pt x="999025" y="1521416"/>
                  <a:pt x="843002" y="750877"/>
                  <a:pt x="643977" y="0"/>
                </a:cubicBezTo>
                <a:lnTo>
                  <a:pt x="0" y="0"/>
                </a:lnTo>
                <a:cubicBezTo>
                  <a:pt x="373980" y="648290"/>
                  <a:pt x="696873" y="1409236"/>
                  <a:pt x="947652" y="2294996"/>
                </a:cubicBezTo>
                <a:close/>
              </a:path>
            </a:pathLst>
          </a:custGeom>
          <a:solidFill>
            <a:srgbClr val="033C53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DF3F495-C20B-C84A-B4FF-2F27D256FD15}"/>
              </a:ext>
            </a:extLst>
          </p:cNvPr>
          <p:cNvSpPr/>
          <p:nvPr userDrawn="1"/>
        </p:nvSpPr>
        <p:spPr>
          <a:xfrm>
            <a:off x="7167649" y="-1903325"/>
            <a:ext cx="3415915" cy="6846946"/>
          </a:xfrm>
          <a:custGeom>
            <a:avLst/>
            <a:gdLst>
              <a:gd name="connsiteX0" fmla="*/ 0 w 1144964"/>
              <a:gd name="connsiteY0" fmla="*/ 0 h 2294995"/>
              <a:gd name="connsiteX1" fmla="*/ 388822 w 1144964"/>
              <a:gd name="connsiteY1" fmla="*/ 2294996 h 2294995"/>
              <a:gd name="connsiteX2" fmla="*/ 1144964 w 1144964"/>
              <a:gd name="connsiteY2" fmla="*/ 2294996 h 2294995"/>
              <a:gd name="connsiteX3" fmla="*/ 190558 w 1144964"/>
              <a:gd name="connsiteY3" fmla="*/ 0 h 2294995"/>
              <a:gd name="connsiteX4" fmla="*/ 0 w 1144964"/>
              <a:gd name="connsiteY4" fmla="*/ 0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964" h="2294995">
                <a:moveTo>
                  <a:pt x="0" y="0"/>
                </a:moveTo>
                <a:cubicBezTo>
                  <a:pt x="170674" y="755436"/>
                  <a:pt x="292354" y="1523316"/>
                  <a:pt x="388822" y="2294996"/>
                </a:cubicBezTo>
                <a:lnTo>
                  <a:pt x="1144964" y="2294996"/>
                </a:lnTo>
                <a:cubicBezTo>
                  <a:pt x="913783" y="1462714"/>
                  <a:pt x="609823" y="691035"/>
                  <a:pt x="19055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0D612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A3EB358-32D6-ED40-BE1B-98D0D627491D}"/>
              </a:ext>
            </a:extLst>
          </p:cNvPr>
          <p:cNvSpPr/>
          <p:nvPr userDrawn="1"/>
        </p:nvSpPr>
        <p:spPr>
          <a:xfrm>
            <a:off x="10727320" y="-1903325"/>
            <a:ext cx="1498631" cy="6846946"/>
          </a:xfrm>
          <a:custGeom>
            <a:avLst/>
            <a:gdLst>
              <a:gd name="connsiteX0" fmla="*/ 502319 w 502319"/>
              <a:gd name="connsiteY0" fmla="*/ 2294996 h 2294995"/>
              <a:gd name="connsiteX1" fmla="*/ 502319 w 502319"/>
              <a:gd name="connsiteY1" fmla="*/ 0 h 2294995"/>
              <a:gd name="connsiteX2" fmla="*/ 0 w 502319"/>
              <a:gd name="connsiteY2" fmla="*/ 0 h 2294995"/>
              <a:gd name="connsiteX3" fmla="*/ 340873 w 502319"/>
              <a:gd name="connsiteY3" fmla="*/ 2294996 h 2294995"/>
              <a:gd name="connsiteX4" fmla="*/ 502319 w 502319"/>
              <a:gd name="connsiteY4" fmla="*/ 2294996 h 22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19" h="2294995">
                <a:moveTo>
                  <a:pt x="502319" y="2294996"/>
                </a:moveTo>
                <a:lnTo>
                  <a:pt x="502319" y="0"/>
                </a:lnTo>
                <a:lnTo>
                  <a:pt x="0" y="0"/>
                </a:lnTo>
                <a:cubicBezTo>
                  <a:pt x="148222" y="666433"/>
                  <a:pt x="261149" y="1435168"/>
                  <a:pt x="340873" y="2294996"/>
                </a:cubicBezTo>
                <a:lnTo>
                  <a:pt x="502319" y="2294996"/>
                </a:lnTo>
                <a:close/>
              </a:path>
            </a:pathLst>
          </a:custGeom>
          <a:solidFill>
            <a:srgbClr val="0689A8"/>
          </a:solidFill>
          <a:ln w="9491" cap="flat">
            <a:noFill/>
            <a:prstDash val="solid"/>
            <a:miter/>
          </a:ln>
        </p:spPr>
        <p:txBody>
          <a:bodyPr rtlCol="0" anchor="ctr"/>
          <a:lstStyle/>
          <a:p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5F60E-5254-834C-B7B2-1B28315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298435"/>
            <a:ext cx="5445234" cy="2984807"/>
          </a:xfrm>
        </p:spPr>
        <p:txBody>
          <a:bodyPr lIns="0" anchor="t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73770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A1DB83-C060-9F4B-B866-B003FAE25DA3}"/>
              </a:ext>
            </a:extLst>
          </p:cNvPr>
          <p:cNvSpPr/>
          <p:nvPr userDrawn="1"/>
        </p:nvSpPr>
        <p:spPr>
          <a:xfrm>
            <a:off x="4292600" y="0"/>
            <a:ext cx="7899399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31365" y="3206293"/>
            <a:ext cx="6322435" cy="2883523"/>
          </a:xfrm>
          <a:prstGeom prst="rect">
            <a:avLst/>
          </a:prstGeom>
          <a:solidFill>
            <a:schemeClr val="bg1"/>
          </a:solidFill>
        </p:spPr>
        <p:txBody>
          <a:bodyPr lIns="216000" tIns="251999">
            <a:noAutofit/>
          </a:bodyPr>
          <a:lstStyle>
            <a:lvl1pPr>
              <a:spcBef>
                <a:spcPts val="0"/>
              </a:spcBef>
              <a:spcAft>
                <a:spcPts val="1800"/>
              </a:spcAft>
              <a:buNone/>
              <a:defRPr sz="2400" b="0" i="0">
                <a:solidFill>
                  <a:schemeClr val="accent2"/>
                </a:solidFill>
                <a:latin typeface="LORA MEDIUM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D4C80-EE3E-8246-B49C-72238B85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365" y="1185140"/>
            <a:ext cx="6322435" cy="1754620"/>
          </a:xfrm>
        </p:spPr>
        <p:txBody>
          <a:bodyPr lIns="0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FE77AF-158A-8A48-9C05-3353192F2B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292600" cy="68580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7516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FE77AF-158A-8A48-9C05-3353192F2B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0106526" cy="68580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ES" dirty="0"/>
              <a:t>Insert picture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1DB83-C060-9F4B-B866-B003FAE25DA3}"/>
              </a:ext>
            </a:extLst>
          </p:cNvPr>
          <p:cNvSpPr/>
          <p:nvPr userDrawn="1"/>
        </p:nvSpPr>
        <p:spPr>
          <a:xfrm>
            <a:off x="10106526" y="0"/>
            <a:ext cx="2085473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F07B-1012-3C43-BEB3-736B9AE0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474F-3EA5-9140-8662-1AB00C4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65D3-E52B-F643-A999-FC7F04B8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C69D57-A178-284A-AC9F-734F1EF62F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292687"/>
            <a:ext cx="6322435" cy="2803313"/>
          </a:xfrm>
          <a:prstGeom prst="rect">
            <a:avLst/>
          </a:prstGeom>
          <a:noFill/>
        </p:spPr>
        <p:txBody>
          <a:bodyPr lIns="0" tIns="251999">
            <a:noAutofit/>
          </a:bodyPr>
          <a:lstStyle>
            <a:lvl1pPr>
              <a:spcBef>
                <a:spcPts val="0"/>
              </a:spcBef>
              <a:spcAft>
                <a:spcPts val="1800"/>
              </a:spcAft>
              <a:buNone/>
              <a:defRPr sz="2400" b="0" i="0">
                <a:solidFill>
                  <a:schemeClr val="accent2"/>
                </a:solidFill>
                <a:latin typeface="LORA MEDIUM ROMAN" pitchFamily="2" charset="77"/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D4C80-EE3E-8246-B49C-72238B85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238"/>
            <a:ext cx="6322435" cy="1754620"/>
          </a:xfrm>
        </p:spPr>
        <p:txBody>
          <a:bodyPr lIns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75716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7E8D385-ECFD-D84A-B1E1-414AC4003B21}"/>
              </a:ext>
            </a:extLst>
          </p:cNvPr>
          <p:cNvSpPr/>
          <p:nvPr userDrawn="1"/>
        </p:nvSpPr>
        <p:spPr>
          <a:xfrm>
            <a:off x="0" y="-1"/>
            <a:ext cx="12192000" cy="2747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2"/>
            <a:ext cx="10515600" cy="734250"/>
          </a:xfrm>
        </p:spPr>
        <p:txBody>
          <a:bodyPr anchor="t">
            <a:noAutofit/>
          </a:bodyPr>
          <a:lstStyle>
            <a:lvl1pPr>
              <a:defRPr sz="4000" b="1" i="0">
                <a:solidFill>
                  <a:schemeClr val="accent2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8983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7E8D385-ECFD-D84A-B1E1-414AC4003B21}"/>
              </a:ext>
            </a:extLst>
          </p:cNvPr>
          <p:cNvSpPr/>
          <p:nvPr userDrawn="1"/>
        </p:nvSpPr>
        <p:spPr>
          <a:xfrm>
            <a:off x="0" y="-1"/>
            <a:ext cx="12192000" cy="2747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2"/>
            <a:ext cx="10515600" cy="734250"/>
          </a:xfrm>
        </p:spPr>
        <p:txBody>
          <a:bodyPr anchor="t">
            <a:noAutofit/>
          </a:bodyPr>
          <a:lstStyle>
            <a:lvl1pPr>
              <a:defRPr sz="4000" b="1" i="0">
                <a:solidFill>
                  <a:schemeClr val="accent2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8800"/>
            <a:ext cx="10541723" cy="4366420"/>
          </a:xfrm>
          <a:prstGeom prst="rect">
            <a:avLst/>
          </a:prstGeom>
        </p:spPr>
        <p:txBody>
          <a:bodyPr lIns="0" rIns="144000">
            <a:noAutofit/>
          </a:bodyPr>
          <a:lstStyle>
            <a:lvl1pPr marL="12700" indent="0">
              <a:buNone/>
              <a:tabLst/>
              <a:defRPr sz="28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8696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4E10C8-F944-194F-AFBE-8ACF735A506F}"/>
              </a:ext>
            </a:extLst>
          </p:cNvPr>
          <p:cNvSpPr/>
          <p:nvPr userDrawn="1"/>
        </p:nvSpPr>
        <p:spPr>
          <a:xfrm>
            <a:off x="0" y="0"/>
            <a:ext cx="12192000" cy="14598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E8D385-ECFD-D84A-B1E1-414AC4003B21}"/>
              </a:ext>
            </a:extLst>
          </p:cNvPr>
          <p:cNvSpPr/>
          <p:nvPr userDrawn="1"/>
        </p:nvSpPr>
        <p:spPr>
          <a:xfrm>
            <a:off x="0" y="1459832"/>
            <a:ext cx="12192000" cy="1510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2"/>
            <a:ext cx="10515600" cy="734250"/>
          </a:xfrm>
        </p:spPr>
        <p:txBody>
          <a:bodyPr anchor="t">
            <a:noAutofit/>
          </a:bodyPr>
          <a:lstStyle>
            <a:lvl1pPr>
              <a:defRPr sz="4000" b="1" i="0">
                <a:solidFill>
                  <a:schemeClr val="accent2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8800"/>
            <a:ext cx="10541723" cy="4366420"/>
          </a:xfrm>
          <a:prstGeom prst="rect">
            <a:avLst/>
          </a:prstGeom>
        </p:spPr>
        <p:txBody>
          <a:bodyPr lIns="0" rIns="144000">
            <a:noAutofit/>
          </a:bodyPr>
          <a:lstStyle>
            <a:lvl1pPr marL="12700" indent="0">
              <a:buNone/>
              <a:tabLst/>
              <a:defRPr sz="2800" b="0" i="0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4918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97BEA20-ABA9-ED40-91D4-346D5296AA81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62898A-790E-604B-8209-0964C5336B04}"/>
              </a:ext>
            </a:extLst>
          </p:cNvPr>
          <p:cNvSpPr/>
          <p:nvPr userDrawn="1"/>
        </p:nvSpPr>
        <p:spPr>
          <a:xfrm>
            <a:off x="0" y="-1"/>
            <a:ext cx="12192000" cy="14584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B58B2-9AF8-0248-A552-914FC88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16731"/>
            <a:ext cx="10515600" cy="768059"/>
          </a:xfrm>
        </p:spPr>
        <p:txBody>
          <a:bodyPr anchor="t"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LORA BOLD ROMAN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4DD-C281-8A4F-9017-C6E2193C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828799"/>
            <a:ext cx="10514011" cy="4391025"/>
          </a:xfrm>
          <a:prstGeom prst="rect">
            <a:avLst/>
          </a:prstGeom>
        </p:spPr>
        <p:txBody>
          <a:bodyPr lIns="0" rIns="144000">
            <a:noAutofit/>
          </a:bodyPr>
          <a:lstStyle>
            <a:lvl1pPr>
              <a:buNone/>
              <a:defRPr lang="en-GB" sz="2800" b="0" i="0" kern="1200" dirty="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1270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</a:pPr>
            <a:r>
              <a:rPr lang="en-GB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37079-BCE3-764D-9B10-2015A8B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F2A8-B9B7-C84D-9EE5-64B0D0815601}" type="datetimeFigureOut">
              <a:rPr lang="en-ES" smtClean="0"/>
              <a:t>05/16/2021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59CB-B3CC-0442-9D1A-CC8B059A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2D122-EC4E-1A43-8670-9197A3B5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39C8-DC57-CE48-BA38-BB4193FE79F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0502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F4C25-3825-954F-A66F-31057B5F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732"/>
            <a:ext cx="10515600" cy="734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9341-5012-154C-852C-5B55E33ED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5951-CAD4-A549-AB62-34DE7CABD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0A3F2A8-B9B7-C84D-9EE5-64B0D0815601}" type="datetimeFigureOut">
              <a:rPr lang="en-ES" smtClean="0"/>
              <a:pPr/>
              <a:t>05/16/2021</a:t>
            </a:fld>
            <a:endParaRPr lang="en-E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D0F79-C516-E64B-B856-D47DF7D7E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E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3F51D-050D-AE43-ADC6-F5DFA2743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C0739C8-DC57-CE48-BA38-BB4193FE79F3}" type="slidenum">
              <a:rPr lang="en-ES" smtClean="0"/>
              <a:pPr/>
              <a:t>‹#›</a:t>
            </a:fld>
            <a:endParaRPr lang="en-E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8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1" r:id="rId2"/>
    <p:sldLayoutId id="2147483705" r:id="rId3"/>
    <p:sldLayoutId id="2147483707" r:id="rId4"/>
    <p:sldLayoutId id="2147483739" r:id="rId5"/>
    <p:sldLayoutId id="2147483732" r:id="rId6"/>
    <p:sldLayoutId id="2147483731" r:id="rId7"/>
    <p:sldLayoutId id="2147483740" r:id="rId8"/>
    <p:sldLayoutId id="2147483733" r:id="rId9"/>
    <p:sldLayoutId id="2147483706" r:id="rId10"/>
    <p:sldLayoutId id="2147483693" r:id="rId11"/>
    <p:sldLayoutId id="2147483702" r:id="rId12"/>
    <p:sldLayoutId id="2147483738" r:id="rId13"/>
    <p:sldLayoutId id="2147483743" r:id="rId14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ES" sz="4000" b="1" i="0" kern="1200" dirty="0">
          <a:solidFill>
            <a:schemeClr val="accent2"/>
          </a:solidFill>
          <a:latin typeface="LORA BOLD ROMAN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F4C25-3825-954F-A66F-31057B5F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732"/>
            <a:ext cx="10515600" cy="734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9341-5012-154C-852C-5B55E33ED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5951-CAD4-A549-AB62-34DE7CABD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0A3F2A8-B9B7-C84D-9EE5-64B0D0815601}" type="datetimeFigureOut">
              <a:rPr lang="en-ES" smtClean="0"/>
              <a:pPr/>
              <a:t>05/16/2021</a:t>
            </a:fld>
            <a:endParaRPr lang="en-E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D0F79-C516-E64B-B856-D47DF7D7E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E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3F51D-050D-AE43-ADC6-F5DFA2743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C0739C8-DC57-CE48-BA38-BB4193FE79F3}" type="slidenum">
              <a:rPr lang="en-ES" smtClean="0"/>
              <a:pPr/>
              <a:t>‹#›</a:t>
            </a:fld>
            <a:endParaRPr lang="en-E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3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41" r:id="rId5"/>
    <p:sldLayoutId id="2147483730" r:id="rId6"/>
    <p:sldLayoutId id="2147483736" r:id="rId7"/>
    <p:sldLayoutId id="2147483717" r:id="rId8"/>
    <p:sldLayoutId id="2147483742" r:id="rId9"/>
    <p:sldLayoutId id="2147483735" r:id="rId10"/>
    <p:sldLayoutId id="2147483745" r:id="rId11"/>
    <p:sldLayoutId id="2147483721" r:id="rId12"/>
    <p:sldLayoutId id="2147483715" r:id="rId13"/>
    <p:sldLayoutId id="2147483734" r:id="rId14"/>
    <p:sldLayoutId id="2147483718" r:id="rId15"/>
    <p:sldLayoutId id="2147483719" r:id="rId16"/>
    <p:sldLayoutId id="2147483744" r:id="rId17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ES" sz="4000" b="1" i="0" kern="1200" dirty="0">
          <a:solidFill>
            <a:schemeClr val="accent2"/>
          </a:solidFill>
          <a:latin typeface="LORA BOLD ROMAN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betta.Marinelli@pr-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aboratiohelvetica.ch/en/blog/2020/1/15/4-levels-of-listening-theory-u-deep-listening-exercise" TargetMode="External"/><Relationship Id="rId2" Type="http://schemas.openxmlformats.org/officeDocument/2006/relationships/hyperlink" Target="https://www.youtube.com/watch?v=eLfXpRkVZaI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6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7.sv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170ED4-6E4A-A44D-8A72-80834B32C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Four levels of listening</a:t>
            </a:r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1967640-AB03-7848-B009-2DB2BD8797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Paying attention to address complex challenges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6D8D6A-2005-49FD-8740-C53085642219}"/>
              </a:ext>
            </a:extLst>
          </p:cNvPr>
          <p:cNvSpPr txBox="1"/>
          <p:nvPr/>
        </p:nvSpPr>
        <p:spPr>
          <a:xfrm>
            <a:off x="1283367" y="5727032"/>
            <a:ext cx="7668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Elisabetta Marinelli PhD</a:t>
            </a: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Elisabetta.Marinelli@pr-i.eu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www.pr-i.eu</a:t>
            </a:r>
          </a:p>
        </p:txBody>
      </p:sp>
    </p:spTree>
    <p:extLst>
      <p:ext uri="{BB962C8B-B14F-4D97-AF65-F5344CB8AC3E}">
        <p14:creationId xmlns:p14="http://schemas.microsoft.com/office/powerpoint/2010/main" val="7033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42"/>
    </mc:Choice>
    <mc:Fallback xmlns="">
      <p:transition spd="slow" advTm="3334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64944-7683-464F-917E-4B1FC0281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importance of listening in complex problems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7DED7D3-7F36-4ED8-8653-890616453F8D}"/>
              </a:ext>
            </a:extLst>
          </p:cNvPr>
          <p:cNvGrpSpPr/>
          <p:nvPr/>
        </p:nvGrpSpPr>
        <p:grpSpPr>
          <a:xfrm>
            <a:off x="1322737" y="4369048"/>
            <a:ext cx="2006046" cy="1507152"/>
            <a:chOff x="8560306" y="3416295"/>
            <a:chExt cx="1595436" cy="119865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0825522-AD3A-415C-8D1C-AD454FFEDC06}"/>
                </a:ext>
              </a:extLst>
            </p:cNvPr>
            <p:cNvSpPr/>
            <p:nvPr/>
          </p:nvSpPr>
          <p:spPr>
            <a:xfrm>
              <a:off x="9355252" y="3424184"/>
              <a:ext cx="800490" cy="600368"/>
            </a:xfrm>
            <a:custGeom>
              <a:avLst/>
              <a:gdLst>
                <a:gd name="connsiteX0" fmla="*/ 226258 w 590237"/>
                <a:gd name="connsiteY0" fmla="*/ 703 h 442678"/>
                <a:gd name="connsiteX1" fmla="*/ 425814 w 590237"/>
                <a:gd name="connsiteY1" fmla="*/ 0 h 442678"/>
                <a:gd name="connsiteX2" fmla="*/ 446894 w 590237"/>
                <a:gd name="connsiteY2" fmla="*/ 21080 h 442678"/>
                <a:gd name="connsiteX3" fmla="*/ 446192 w 590237"/>
                <a:gd name="connsiteY3" fmla="*/ 133506 h 442678"/>
                <a:gd name="connsiteX4" fmla="*/ 456029 w 590237"/>
                <a:gd name="connsiteY4" fmla="*/ 166531 h 442678"/>
                <a:gd name="connsiteX5" fmla="*/ 486946 w 590237"/>
                <a:gd name="connsiteY5" fmla="*/ 166531 h 442678"/>
                <a:gd name="connsiteX6" fmla="*/ 543862 w 590237"/>
                <a:gd name="connsiteY6" fmla="*/ 141938 h 442678"/>
                <a:gd name="connsiteX7" fmla="*/ 593751 w 590237"/>
                <a:gd name="connsiteY7" fmla="*/ 207286 h 442678"/>
                <a:gd name="connsiteX8" fmla="*/ 563537 w 590237"/>
                <a:gd name="connsiteY8" fmla="*/ 290200 h 442678"/>
                <a:gd name="connsiteX9" fmla="*/ 491162 w 590237"/>
                <a:gd name="connsiteY9" fmla="*/ 283876 h 442678"/>
                <a:gd name="connsiteX10" fmla="*/ 467974 w 590237"/>
                <a:gd name="connsiteY10" fmla="*/ 267012 h 442678"/>
                <a:gd name="connsiteX11" fmla="*/ 445489 w 590237"/>
                <a:gd name="connsiteY11" fmla="*/ 301443 h 442678"/>
                <a:gd name="connsiteX12" fmla="*/ 445489 w 590237"/>
                <a:gd name="connsiteY12" fmla="*/ 421598 h 442678"/>
                <a:gd name="connsiteX13" fmla="*/ 424409 w 590237"/>
                <a:gd name="connsiteY13" fmla="*/ 443381 h 442678"/>
                <a:gd name="connsiteX14" fmla="*/ 306361 w 590237"/>
                <a:gd name="connsiteY14" fmla="*/ 443381 h 442678"/>
                <a:gd name="connsiteX15" fmla="*/ 265607 w 590237"/>
                <a:gd name="connsiteY15" fmla="*/ 425814 h 442678"/>
                <a:gd name="connsiteX16" fmla="*/ 267715 w 590237"/>
                <a:gd name="connsiteY16" fmla="*/ 382952 h 442678"/>
                <a:gd name="connsiteX17" fmla="*/ 291606 w 590237"/>
                <a:gd name="connsiteY17" fmla="*/ 339387 h 442678"/>
                <a:gd name="connsiteX18" fmla="*/ 237500 w 590237"/>
                <a:gd name="connsiteY18" fmla="*/ 295822 h 442678"/>
                <a:gd name="connsiteX19" fmla="*/ 167936 w 590237"/>
                <a:gd name="connsiteY19" fmla="*/ 316901 h 442678"/>
                <a:gd name="connsiteX20" fmla="*/ 172153 w 590237"/>
                <a:gd name="connsiteY20" fmla="*/ 377331 h 442678"/>
                <a:gd name="connsiteX21" fmla="*/ 191125 w 590237"/>
                <a:gd name="connsiteY21" fmla="*/ 409653 h 442678"/>
                <a:gd name="connsiteX22" fmla="*/ 148965 w 590237"/>
                <a:gd name="connsiteY22" fmla="*/ 443381 h 442678"/>
                <a:gd name="connsiteX23" fmla="*/ 14756 w 590237"/>
                <a:gd name="connsiteY23" fmla="*/ 444084 h 442678"/>
                <a:gd name="connsiteX24" fmla="*/ 702 w 590237"/>
                <a:gd name="connsiteY24" fmla="*/ 429328 h 442678"/>
                <a:gd name="connsiteX25" fmla="*/ 702 w 590237"/>
                <a:gd name="connsiteY25" fmla="*/ 300740 h 442678"/>
                <a:gd name="connsiteX26" fmla="*/ 19675 w 590237"/>
                <a:gd name="connsiteY26" fmla="*/ 262796 h 442678"/>
                <a:gd name="connsiteX27" fmla="*/ 61132 w 590237"/>
                <a:gd name="connsiteY27" fmla="*/ 265607 h 442678"/>
                <a:gd name="connsiteX28" fmla="*/ 104697 w 590237"/>
                <a:gd name="connsiteY28" fmla="*/ 290903 h 442678"/>
                <a:gd name="connsiteX29" fmla="*/ 148965 w 590237"/>
                <a:gd name="connsiteY29" fmla="*/ 237501 h 442678"/>
                <a:gd name="connsiteX30" fmla="*/ 125777 w 590237"/>
                <a:gd name="connsiteY30" fmla="*/ 165829 h 442678"/>
                <a:gd name="connsiteX31" fmla="*/ 67456 w 590237"/>
                <a:gd name="connsiteY31" fmla="*/ 170045 h 442678"/>
                <a:gd name="connsiteX32" fmla="*/ 33728 w 590237"/>
                <a:gd name="connsiteY32" fmla="*/ 189719 h 442678"/>
                <a:gd name="connsiteX33" fmla="*/ 702 w 590237"/>
                <a:gd name="connsiteY33" fmla="*/ 146857 h 442678"/>
                <a:gd name="connsiteX34" fmla="*/ 0 w 590237"/>
                <a:gd name="connsiteY34" fmla="*/ 15459 h 442678"/>
                <a:gd name="connsiteX35" fmla="*/ 19675 w 590237"/>
                <a:gd name="connsiteY35" fmla="*/ 1405 h 442678"/>
                <a:gd name="connsiteX36" fmla="*/ 226258 w 590237"/>
                <a:gd name="connsiteY36" fmla="*/ 703 h 44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90237" h="442678">
                  <a:moveTo>
                    <a:pt x="226258" y="703"/>
                  </a:moveTo>
                  <a:cubicBezTo>
                    <a:pt x="293011" y="703"/>
                    <a:pt x="359764" y="1405"/>
                    <a:pt x="425814" y="0"/>
                  </a:cubicBezTo>
                  <a:cubicBezTo>
                    <a:pt x="442678" y="0"/>
                    <a:pt x="447597" y="3513"/>
                    <a:pt x="446894" y="21080"/>
                  </a:cubicBezTo>
                  <a:cubicBezTo>
                    <a:pt x="445489" y="58321"/>
                    <a:pt x="446894" y="95562"/>
                    <a:pt x="446192" y="133506"/>
                  </a:cubicBezTo>
                  <a:cubicBezTo>
                    <a:pt x="446192" y="145452"/>
                    <a:pt x="447597" y="157397"/>
                    <a:pt x="456029" y="166531"/>
                  </a:cubicBezTo>
                  <a:cubicBezTo>
                    <a:pt x="466569" y="177774"/>
                    <a:pt x="475704" y="181287"/>
                    <a:pt x="486946" y="166531"/>
                  </a:cubicBezTo>
                  <a:cubicBezTo>
                    <a:pt x="500999" y="148262"/>
                    <a:pt x="517160" y="129993"/>
                    <a:pt x="543862" y="141938"/>
                  </a:cubicBezTo>
                  <a:cubicBezTo>
                    <a:pt x="571968" y="153883"/>
                    <a:pt x="591643" y="174261"/>
                    <a:pt x="593751" y="207286"/>
                  </a:cubicBezTo>
                  <a:cubicBezTo>
                    <a:pt x="595859" y="239608"/>
                    <a:pt x="592346" y="269120"/>
                    <a:pt x="563537" y="290200"/>
                  </a:cubicBezTo>
                  <a:cubicBezTo>
                    <a:pt x="536835" y="310578"/>
                    <a:pt x="514350" y="308469"/>
                    <a:pt x="491162" y="283876"/>
                  </a:cubicBezTo>
                  <a:cubicBezTo>
                    <a:pt x="484838" y="276850"/>
                    <a:pt x="482730" y="259986"/>
                    <a:pt x="467974" y="267012"/>
                  </a:cubicBezTo>
                  <a:cubicBezTo>
                    <a:pt x="453921" y="273336"/>
                    <a:pt x="445489" y="285282"/>
                    <a:pt x="445489" y="301443"/>
                  </a:cubicBezTo>
                  <a:cubicBezTo>
                    <a:pt x="445489" y="341495"/>
                    <a:pt x="444786" y="381547"/>
                    <a:pt x="445489" y="421598"/>
                  </a:cubicBezTo>
                  <a:cubicBezTo>
                    <a:pt x="446192" y="437760"/>
                    <a:pt x="442678" y="444084"/>
                    <a:pt x="424409" y="443381"/>
                  </a:cubicBezTo>
                  <a:cubicBezTo>
                    <a:pt x="385060" y="441976"/>
                    <a:pt x="345711" y="442678"/>
                    <a:pt x="306361" y="443381"/>
                  </a:cubicBezTo>
                  <a:cubicBezTo>
                    <a:pt x="289498" y="443381"/>
                    <a:pt x="276147" y="437760"/>
                    <a:pt x="265607" y="425814"/>
                  </a:cubicBezTo>
                  <a:cubicBezTo>
                    <a:pt x="252959" y="411058"/>
                    <a:pt x="248040" y="397005"/>
                    <a:pt x="267715" y="382952"/>
                  </a:cubicBezTo>
                  <a:cubicBezTo>
                    <a:pt x="281768" y="372412"/>
                    <a:pt x="300038" y="361872"/>
                    <a:pt x="291606" y="339387"/>
                  </a:cubicBezTo>
                  <a:cubicBezTo>
                    <a:pt x="282471" y="314794"/>
                    <a:pt x="265607" y="297929"/>
                    <a:pt x="237500" y="295822"/>
                  </a:cubicBezTo>
                  <a:cubicBezTo>
                    <a:pt x="211502" y="293714"/>
                    <a:pt x="186908" y="294416"/>
                    <a:pt x="167936" y="316901"/>
                  </a:cubicBezTo>
                  <a:cubicBezTo>
                    <a:pt x="147559" y="341495"/>
                    <a:pt x="148262" y="356251"/>
                    <a:pt x="172153" y="377331"/>
                  </a:cubicBezTo>
                  <a:cubicBezTo>
                    <a:pt x="181990" y="385762"/>
                    <a:pt x="198151" y="391384"/>
                    <a:pt x="191125" y="409653"/>
                  </a:cubicBezTo>
                  <a:cubicBezTo>
                    <a:pt x="184098" y="429328"/>
                    <a:pt x="169342" y="442678"/>
                    <a:pt x="148965" y="443381"/>
                  </a:cubicBezTo>
                  <a:cubicBezTo>
                    <a:pt x="103994" y="444786"/>
                    <a:pt x="59726" y="443381"/>
                    <a:pt x="14756" y="444084"/>
                  </a:cubicBezTo>
                  <a:cubicBezTo>
                    <a:pt x="3513" y="444084"/>
                    <a:pt x="702" y="439165"/>
                    <a:pt x="702" y="429328"/>
                  </a:cubicBezTo>
                  <a:cubicBezTo>
                    <a:pt x="702" y="386465"/>
                    <a:pt x="702" y="343603"/>
                    <a:pt x="702" y="300740"/>
                  </a:cubicBezTo>
                  <a:cubicBezTo>
                    <a:pt x="702" y="285282"/>
                    <a:pt x="7729" y="272634"/>
                    <a:pt x="19675" y="262796"/>
                  </a:cubicBezTo>
                  <a:cubicBezTo>
                    <a:pt x="34430" y="250148"/>
                    <a:pt x="47781" y="247338"/>
                    <a:pt x="61132" y="265607"/>
                  </a:cubicBezTo>
                  <a:cubicBezTo>
                    <a:pt x="71672" y="280363"/>
                    <a:pt x="83617" y="298632"/>
                    <a:pt x="104697" y="290903"/>
                  </a:cubicBezTo>
                  <a:cubicBezTo>
                    <a:pt x="128587" y="282471"/>
                    <a:pt x="146154" y="265607"/>
                    <a:pt x="148965" y="237501"/>
                  </a:cubicBezTo>
                  <a:cubicBezTo>
                    <a:pt x="151775" y="210096"/>
                    <a:pt x="149667" y="184801"/>
                    <a:pt x="125777" y="165829"/>
                  </a:cubicBezTo>
                  <a:cubicBezTo>
                    <a:pt x="101886" y="146857"/>
                    <a:pt x="88535" y="148262"/>
                    <a:pt x="67456" y="170045"/>
                  </a:cubicBezTo>
                  <a:cubicBezTo>
                    <a:pt x="58321" y="179179"/>
                    <a:pt x="54808" y="198854"/>
                    <a:pt x="33728" y="189719"/>
                  </a:cubicBezTo>
                  <a:cubicBezTo>
                    <a:pt x="14053" y="181287"/>
                    <a:pt x="1405" y="167234"/>
                    <a:pt x="702" y="146857"/>
                  </a:cubicBezTo>
                  <a:cubicBezTo>
                    <a:pt x="-703" y="103292"/>
                    <a:pt x="702" y="59024"/>
                    <a:pt x="0" y="15459"/>
                  </a:cubicBezTo>
                  <a:cubicBezTo>
                    <a:pt x="0" y="-1405"/>
                    <a:pt x="10540" y="1405"/>
                    <a:pt x="19675" y="1405"/>
                  </a:cubicBezTo>
                  <a:cubicBezTo>
                    <a:pt x="91346" y="703"/>
                    <a:pt x="158802" y="703"/>
                    <a:pt x="226258" y="70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358F085-8597-4DF6-93FB-D8A83E692DDD}"/>
                </a:ext>
              </a:extLst>
            </p:cNvPr>
            <p:cNvSpPr/>
            <p:nvPr/>
          </p:nvSpPr>
          <p:spPr>
            <a:xfrm>
              <a:off x="8560306" y="4014584"/>
              <a:ext cx="1000612" cy="600368"/>
            </a:xfrm>
            <a:custGeom>
              <a:avLst/>
              <a:gdLst>
                <a:gd name="connsiteX0" fmla="*/ 370725 w 737797"/>
                <a:gd name="connsiteY0" fmla="*/ 441321 h 442678"/>
                <a:gd name="connsiteX1" fmla="*/ 178898 w 737797"/>
                <a:gd name="connsiteY1" fmla="*/ 442023 h 442678"/>
                <a:gd name="connsiteX2" fmla="*/ 148684 w 737797"/>
                <a:gd name="connsiteY2" fmla="*/ 413214 h 442678"/>
                <a:gd name="connsiteX3" fmla="*/ 149386 w 737797"/>
                <a:gd name="connsiteY3" fmla="*/ 303599 h 442678"/>
                <a:gd name="connsiteX4" fmla="*/ 138846 w 737797"/>
                <a:gd name="connsiteY4" fmla="*/ 274087 h 442678"/>
                <a:gd name="connsiteX5" fmla="*/ 110037 w 737797"/>
                <a:gd name="connsiteY5" fmla="*/ 274790 h 442678"/>
                <a:gd name="connsiteX6" fmla="*/ 55230 w 737797"/>
                <a:gd name="connsiteY6" fmla="*/ 301491 h 442678"/>
                <a:gd name="connsiteX7" fmla="*/ 2530 w 737797"/>
                <a:gd name="connsiteY7" fmla="*/ 243872 h 442678"/>
                <a:gd name="connsiteX8" fmla="*/ 40473 w 737797"/>
                <a:gd name="connsiteY8" fmla="*/ 146905 h 442678"/>
                <a:gd name="connsiteX9" fmla="*/ 105119 w 737797"/>
                <a:gd name="connsiteY9" fmla="*/ 160255 h 442678"/>
                <a:gd name="connsiteX10" fmla="*/ 127604 w 737797"/>
                <a:gd name="connsiteY10" fmla="*/ 175714 h 442678"/>
                <a:gd name="connsiteX11" fmla="*/ 149386 w 737797"/>
                <a:gd name="connsiteY11" fmla="*/ 143391 h 442678"/>
                <a:gd name="connsiteX12" fmla="*/ 148684 w 737797"/>
                <a:gd name="connsiteY12" fmla="*/ 23236 h 442678"/>
                <a:gd name="connsiteX13" fmla="*/ 170466 w 737797"/>
                <a:gd name="connsiteY13" fmla="*/ 48 h 442678"/>
                <a:gd name="connsiteX14" fmla="*/ 290622 w 737797"/>
                <a:gd name="connsiteY14" fmla="*/ 751 h 442678"/>
                <a:gd name="connsiteX15" fmla="*/ 330673 w 737797"/>
                <a:gd name="connsiteY15" fmla="*/ 19722 h 442678"/>
                <a:gd name="connsiteX16" fmla="*/ 327160 w 737797"/>
                <a:gd name="connsiteY16" fmla="*/ 59072 h 442678"/>
                <a:gd name="connsiteX17" fmla="*/ 301864 w 737797"/>
                <a:gd name="connsiteY17" fmla="*/ 105447 h 442678"/>
                <a:gd name="connsiteX18" fmla="*/ 357375 w 737797"/>
                <a:gd name="connsiteY18" fmla="*/ 148310 h 442678"/>
                <a:gd name="connsiteX19" fmla="*/ 419209 w 737797"/>
                <a:gd name="connsiteY19" fmla="*/ 132851 h 442678"/>
                <a:gd name="connsiteX20" fmla="*/ 419209 w 737797"/>
                <a:gd name="connsiteY20" fmla="*/ 63287 h 442678"/>
                <a:gd name="connsiteX21" fmla="*/ 401643 w 737797"/>
                <a:gd name="connsiteY21" fmla="*/ 35884 h 442678"/>
                <a:gd name="connsiteX22" fmla="*/ 437478 w 737797"/>
                <a:gd name="connsiteY22" fmla="*/ 2156 h 442678"/>
                <a:gd name="connsiteX23" fmla="*/ 582228 w 737797"/>
                <a:gd name="connsiteY23" fmla="*/ 751 h 442678"/>
                <a:gd name="connsiteX24" fmla="*/ 591362 w 737797"/>
                <a:gd name="connsiteY24" fmla="*/ 19020 h 442678"/>
                <a:gd name="connsiteX25" fmla="*/ 591362 w 737797"/>
                <a:gd name="connsiteY25" fmla="*/ 134257 h 442678"/>
                <a:gd name="connsiteX26" fmla="*/ 596983 w 737797"/>
                <a:gd name="connsiteY26" fmla="*/ 160255 h 442678"/>
                <a:gd name="connsiteX27" fmla="*/ 634224 w 737797"/>
                <a:gd name="connsiteY27" fmla="*/ 164471 h 442678"/>
                <a:gd name="connsiteX28" fmla="*/ 722760 w 737797"/>
                <a:gd name="connsiteY28" fmla="*/ 165174 h 442678"/>
                <a:gd name="connsiteX29" fmla="*/ 695356 w 737797"/>
                <a:gd name="connsiteY29" fmla="*/ 298680 h 442678"/>
                <a:gd name="connsiteX30" fmla="*/ 637035 w 737797"/>
                <a:gd name="connsiteY30" fmla="*/ 283221 h 442678"/>
                <a:gd name="connsiteX31" fmla="*/ 613144 w 737797"/>
                <a:gd name="connsiteY31" fmla="*/ 267060 h 442678"/>
                <a:gd name="connsiteX32" fmla="*/ 591362 w 737797"/>
                <a:gd name="connsiteY32" fmla="*/ 302193 h 442678"/>
                <a:gd name="connsiteX33" fmla="*/ 592065 w 737797"/>
                <a:gd name="connsiteY33" fmla="*/ 420241 h 442678"/>
                <a:gd name="connsiteX34" fmla="*/ 570282 w 737797"/>
                <a:gd name="connsiteY34" fmla="*/ 442726 h 442678"/>
                <a:gd name="connsiteX35" fmla="*/ 370725 w 737797"/>
                <a:gd name="connsiteY35" fmla="*/ 441321 h 44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37797" h="442678">
                  <a:moveTo>
                    <a:pt x="370725" y="441321"/>
                  </a:moveTo>
                  <a:cubicBezTo>
                    <a:pt x="306783" y="441321"/>
                    <a:pt x="242840" y="440618"/>
                    <a:pt x="178898" y="442023"/>
                  </a:cubicBezTo>
                  <a:cubicBezTo>
                    <a:pt x="155710" y="442726"/>
                    <a:pt x="146576" y="438510"/>
                    <a:pt x="148684" y="413214"/>
                  </a:cubicBezTo>
                  <a:cubicBezTo>
                    <a:pt x="151494" y="376676"/>
                    <a:pt x="149386" y="340137"/>
                    <a:pt x="149386" y="303599"/>
                  </a:cubicBezTo>
                  <a:cubicBezTo>
                    <a:pt x="149386" y="292356"/>
                    <a:pt x="147981" y="282519"/>
                    <a:pt x="138846" y="274087"/>
                  </a:cubicBezTo>
                  <a:cubicBezTo>
                    <a:pt x="128306" y="264250"/>
                    <a:pt x="119874" y="260736"/>
                    <a:pt x="110037" y="274790"/>
                  </a:cubicBezTo>
                  <a:cubicBezTo>
                    <a:pt x="96686" y="293761"/>
                    <a:pt x="79823" y="309923"/>
                    <a:pt x="55230" y="301491"/>
                  </a:cubicBezTo>
                  <a:cubicBezTo>
                    <a:pt x="28528" y="292356"/>
                    <a:pt x="8853" y="274087"/>
                    <a:pt x="2530" y="243872"/>
                  </a:cubicBezTo>
                  <a:cubicBezTo>
                    <a:pt x="-5902" y="201010"/>
                    <a:pt x="6746" y="166579"/>
                    <a:pt x="40473" y="146905"/>
                  </a:cubicBezTo>
                  <a:cubicBezTo>
                    <a:pt x="65067" y="132148"/>
                    <a:pt x="82633" y="136365"/>
                    <a:pt x="105119" y="160255"/>
                  </a:cubicBezTo>
                  <a:cubicBezTo>
                    <a:pt x="111443" y="167282"/>
                    <a:pt x="114956" y="181335"/>
                    <a:pt x="127604" y="175714"/>
                  </a:cubicBezTo>
                  <a:cubicBezTo>
                    <a:pt x="140252" y="170092"/>
                    <a:pt x="149386" y="159552"/>
                    <a:pt x="149386" y="143391"/>
                  </a:cubicBezTo>
                  <a:cubicBezTo>
                    <a:pt x="149386" y="103339"/>
                    <a:pt x="150089" y="63287"/>
                    <a:pt x="148684" y="23236"/>
                  </a:cubicBezTo>
                  <a:cubicBezTo>
                    <a:pt x="147981" y="6372"/>
                    <a:pt x="150792" y="-655"/>
                    <a:pt x="170466" y="48"/>
                  </a:cubicBezTo>
                  <a:cubicBezTo>
                    <a:pt x="210518" y="2156"/>
                    <a:pt x="250570" y="751"/>
                    <a:pt x="290622" y="751"/>
                  </a:cubicBezTo>
                  <a:cubicBezTo>
                    <a:pt x="307486" y="751"/>
                    <a:pt x="320836" y="7074"/>
                    <a:pt x="330673" y="19722"/>
                  </a:cubicBezTo>
                  <a:cubicBezTo>
                    <a:pt x="341916" y="33775"/>
                    <a:pt x="344024" y="46424"/>
                    <a:pt x="327160" y="59072"/>
                  </a:cubicBezTo>
                  <a:cubicBezTo>
                    <a:pt x="312404" y="70314"/>
                    <a:pt x="292730" y="82259"/>
                    <a:pt x="301864" y="105447"/>
                  </a:cubicBezTo>
                  <a:cubicBezTo>
                    <a:pt x="311702" y="129338"/>
                    <a:pt x="329268" y="146202"/>
                    <a:pt x="357375" y="148310"/>
                  </a:cubicBezTo>
                  <a:cubicBezTo>
                    <a:pt x="379860" y="150418"/>
                    <a:pt x="400940" y="149013"/>
                    <a:pt x="419209" y="132851"/>
                  </a:cubicBezTo>
                  <a:cubicBezTo>
                    <a:pt x="448018" y="106150"/>
                    <a:pt x="448018" y="89286"/>
                    <a:pt x="419209" y="63287"/>
                  </a:cubicBezTo>
                  <a:cubicBezTo>
                    <a:pt x="410777" y="56261"/>
                    <a:pt x="396724" y="50640"/>
                    <a:pt x="401643" y="35884"/>
                  </a:cubicBezTo>
                  <a:cubicBezTo>
                    <a:pt x="407264" y="19020"/>
                    <a:pt x="418506" y="2859"/>
                    <a:pt x="437478" y="2156"/>
                  </a:cubicBezTo>
                  <a:cubicBezTo>
                    <a:pt x="485962" y="48"/>
                    <a:pt x="534446" y="751"/>
                    <a:pt x="582228" y="751"/>
                  </a:cubicBezTo>
                  <a:cubicBezTo>
                    <a:pt x="596983" y="751"/>
                    <a:pt x="591362" y="11993"/>
                    <a:pt x="591362" y="19020"/>
                  </a:cubicBezTo>
                  <a:cubicBezTo>
                    <a:pt x="592065" y="57666"/>
                    <a:pt x="591362" y="95610"/>
                    <a:pt x="591362" y="134257"/>
                  </a:cubicBezTo>
                  <a:cubicBezTo>
                    <a:pt x="591362" y="143391"/>
                    <a:pt x="592065" y="152526"/>
                    <a:pt x="596983" y="160255"/>
                  </a:cubicBezTo>
                  <a:cubicBezTo>
                    <a:pt x="608929" y="179930"/>
                    <a:pt x="618766" y="180632"/>
                    <a:pt x="634224" y="164471"/>
                  </a:cubicBezTo>
                  <a:cubicBezTo>
                    <a:pt x="665142" y="130041"/>
                    <a:pt x="692545" y="130743"/>
                    <a:pt x="722760" y="165174"/>
                  </a:cubicBezTo>
                  <a:cubicBezTo>
                    <a:pt x="758596" y="205928"/>
                    <a:pt x="743840" y="274790"/>
                    <a:pt x="695356" y="298680"/>
                  </a:cubicBezTo>
                  <a:cubicBezTo>
                    <a:pt x="671465" y="310625"/>
                    <a:pt x="653899" y="300788"/>
                    <a:pt x="637035" y="283221"/>
                  </a:cubicBezTo>
                  <a:cubicBezTo>
                    <a:pt x="630711" y="276195"/>
                    <a:pt x="627901" y="260033"/>
                    <a:pt x="613144" y="267060"/>
                  </a:cubicBezTo>
                  <a:cubicBezTo>
                    <a:pt x="599794" y="273384"/>
                    <a:pt x="591362" y="285330"/>
                    <a:pt x="591362" y="302193"/>
                  </a:cubicBezTo>
                  <a:cubicBezTo>
                    <a:pt x="591362" y="341543"/>
                    <a:pt x="590659" y="380892"/>
                    <a:pt x="592065" y="420241"/>
                  </a:cubicBezTo>
                  <a:cubicBezTo>
                    <a:pt x="592767" y="437807"/>
                    <a:pt x="588551" y="443429"/>
                    <a:pt x="570282" y="442726"/>
                  </a:cubicBezTo>
                  <a:cubicBezTo>
                    <a:pt x="504232" y="440618"/>
                    <a:pt x="437478" y="441321"/>
                    <a:pt x="370725" y="441321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342FE19-DAD0-4CB1-A2E1-D861E04FF02B}"/>
                </a:ext>
              </a:extLst>
            </p:cNvPr>
            <p:cNvSpPr/>
            <p:nvPr/>
          </p:nvSpPr>
          <p:spPr>
            <a:xfrm>
              <a:off x="9361329" y="3814461"/>
              <a:ext cx="600368" cy="800490"/>
            </a:xfrm>
            <a:custGeom>
              <a:avLst/>
              <a:gdLst>
                <a:gd name="connsiteX0" fmla="*/ 222808 w 442678"/>
                <a:gd name="connsiteY0" fmla="*/ 592910 h 590237"/>
                <a:gd name="connsiteX1" fmla="*/ 22549 w 442678"/>
                <a:gd name="connsiteY1" fmla="*/ 593613 h 590237"/>
                <a:gd name="connsiteX2" fmla="*/ 64 w 442678"/>
                <a:gd name="connsiteY2" fmla="*/ 570425 h 590237"/>
                <a:gd name="connsiteX3" fmla="*/ 64 w 442678"/>
                <a:gd name="connsiteY3" fmla="*/ 457998 h 590237"/>
                <a:gd name="connsiteX4" fmla="*/ 15523 w 442678"/>
                <a:gd name="connsiteY4" fmla="*/ 415839 h 590237"/>
                <a:gd name="connsiteX5" fmla="*/ 62601 w 442678"/>
                <a:gd name="connsiteY5" fmla="*/ 417947 h 590237"/>
                <a:gd name="connsiteX6" fmla="*/ 104761 w 442678"/>
                <a:gd name="connsiteY6" fmla="*/ 440432 h 590237"/>
                <a:gd name="connsiteX7" fmla="*/ 147624 w 442678"/>
                <a:gd name="connsiteY7" fmla="*/ 391245 h 590237"/>
                <a:gd name="connsiteX8" fmla="*/ 127246 w 442678"/>
                <a:gd name="connsiteY8" fmla="*/ 316061 h 590237"/>
                <a:gd name="connsiteX9" fmla="*/ 66817 w 442678"/>
                <a:gd name="connsiteY9" fmla="*/ 319574 h 590237"/>
                <a:gd name="connsiteX10" fmla="*/ 35900 w 442678"/>
                <a:gd name="connsiteY10" fmla="*/ 339249 h 590237"/>
                <a:gd name="connsiteX11" fmla="*/ 1469 w 442678"/>
                <a:gd name="connsiteY11" fmla="*/ 297791 h 590237"/>
                <a:gd name="connsiteX12" fmla="*/ 767 w 442678"/>
                <a:gd name="connsiteY12" fmla="*/ 163583 h 590237"/>
                <a:gd name="connsiteX13" fmla="*/ 19036 w 442678"/>
                <a:gd name="connsiteY13" fmla="*/ 150934 h 590237"/>
                <a:gd name="connsiteX14" fmla="*/ 137084 w 442678"/>
                <a:gd name="connsiteY14" fmla="*/ 150934 h 590237"/>
                <a:gd name="connsiteX15" fmla="*/ 165190 w 442678"/>
                <a:gd name="connsiteY15" fmla="*/ 143205 h 590237"/>
                <a:gd name="connsiteX16" fmla="*/ 166595 w 442678"/>
                <a:gd name="connsiteY16" fmla="*/ 107369 h 590237"/>
                <a:gd name="connsiteX17" fmla="*/ 163785 w 442678"/>
                <a:gd name="connsiteY17" fmla="*/ 22347 h 590237"/>
                <a:gd name="connsiteX18" fmla="*/ 290967 w 442678"/>
                <a:gd name="connsiteY18" fmla="*/ 30779 h 590237"/>
                <a:gd name="connsiteX19" fmla="*/ 286048 w 442678"/>
                <a:gd name="connsiteY19" fmla="*/ 104559 h 590237"/>
                <a:gd name="connsiteX20" fmla="*/ 270590 w 442678"/>
                <a:gd name="connsiteY20" fmla="*/ 129152 h 590237"/>
                <a:gd name="connsiteX21" fmla="*/ 303615 w 442678"/>
                <a:gd name="connsiteY21" fmla="*/ 150232 h 590237"/>
                <a:gd name="connsiteX22" fmla="*/ 421662 w 442678"/>
                <a:gd name="connsiteY22" fmla="*/ 149529 h 590237"/>
                <a:gd name="connsiteX23" fmla="*/ 446256 w 442678"/>
                <a:gd name="connsiteY23" fmla="*/ 175528 h 590237"/>
                <a:gd name="connsiteX24" fmla="*/ 446256 w 442678"/>
                <a:gd name="connsiteY24" fmla="*/ 287954 h 590237"/>
                <a:gd name="connsiteX25" fmla="*/ 428689 w 442678"/>
                <a:gd name="connsiteY25" fmla="*/ 329411 h 590237"/>
                <a:gd name="connsiteX26" fmla="*/ 385827 w 442678"/>
                <a:gd name="connsiteY26" fmla="*/ 327303 h 590237"/>
                <a:gd name="connsiteX27" fmla="*/ 342261 w 442678"/>
                <a:gd name="connsiteY27" fmla="*/ 303412 h 590237"/>
                <a:gd name="connsiteX28" fmla="*/ 298696 w 442678"/>
                <a:gd name="connsiteY28" fmla="*/ 357518 h 590237"/>
                <a:gd name="connsiteX29" fmla="*/ 318371 w 442678"/>
                <a:gd name="connsiteY29" fmla="*/ 425676 h 590237"/>
                <a:gd name="connsiteX30" fmla="*/ 380908 w 442678"/>
                <a:gd name="connsiteY30" fmla="*/ 422865 h 590237"/>
                <a:gd name="connsiteX31" fmla="*/ 415338 w 442678"/>
                <a:gd name="connsiteY31" fmla="*/ 404596 h 590237"/>
                <a:gd name="connsiteX32" fmla="*/ 446256 w 442678"/>
                <a:gd name="connsiteY32" fmla="*/ 446054 h 590237"/>
                <a:gd name="connsiteX33" fmla="*/ 446958 w 442678"/>
                <a:gd name="connsiteY33" fmla="*/ 577451 h 590237"/>
                <a:gd name="connsiteX34" fmla="*/ 425878 w 442678"/>
                <a:gd name="connsiteY34" fmla="*/ 592910 h 590237"/>
                <a:gd name="connsiteX35" fmla="*/ 222808 w 442678"/>
                <a:gd name="connsiteY35" fmla="*/ 592910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442678" h="590237">
                  <a:moveTo>
                    <a:pt x="222808" y="592910"/>
                  </a:moveTo>
                  <a:cubicBezTo>
                    <a:pt x="156055" y="592910"/>
                    <a:pt x="89302" y="592208"/>
                    <a:pt x="22549" y="593613"/>
                  </a:cubicBezTo>
                  <a:cubicBezTo>
                    <a:pt x="4280" y="593613"/>
                    <a:pt x="-639" y="588694"/>
                    <a:pt x="64" y="570425"/>
                  </a:cubicBezTo>
                  <a:cubicBezTo>
                    <a:pt x="1469" y="533184"/>
                    <a:pt x="767" y="495240"/>
                    <a:pt x="64" y="457998"/>
                  </a:cubicBezTo>
                  <a:cubicBezTo>
                    <a:pt x="64" y="441837"/>
                    <a:pt x="3577" y="427784"/>
                    <a:pt x="15523" y="415839"/>
                  </a:cubicBezTo>
                  <a:cubicBezTo>
                    <a:pt x="33792" y="397570"/>
                    <a:pt x="45035" y="397570"/>
                    <a:pt x="62601" y="417947"/>
                  </a:cubicBezTo>
                  <a:cubicBezTo>
                    <a:pt x="73844" y="431297"/>
                    <a:pt x="85086" y="448161"/>
                    <a:pt x="104761" y="440432"/>
                  </a:cubicBezTo>
                  <a:cubicBezTo>
                    <a:pt x="126544" y="432000"/>
                    <a:pt x="144813" y="417244"/>
                    <a:pt x="147624" y="391245"/>
                  </a:cubicBezTo>
                  <a:cubicBezTo>
                    <a:pt x="150434" y="363842"/>
                    <a:pt x="152542" y="336438"/>
                    <a:pt x="127246" y="316061"/>
                  </a:cubicBezTo>
                  <a:cubicBezTo>
                    <a:pt x="102653" y="295683"/>
                    <a:pt x="87897" y="296386"/>
                    <a:pt x="66817" y="319574"/>
                  </a:cubicBezTo>
                  <a:cubicBezTo>
                    <a:pt x="58385" y="328709"/>
                    <a:pt x="54169" y="345572"/>
                    <a:pt x="35900" y="339249"/>
                  </a:cubicBezTo>
                  <a:cubicBezTo>
                    <a:pt x="15523" y="332222"/>
                    <a:pt x="2172" y="318169"/>
                    <a:pt x="1469" y="297791"/>
                  </a:cubicBezTo>
                  <a:cubicBezTo>
                    <a:pt x="-639" y="252821"/>
                    <a:pt x="1469" y="208553"/>
                    <a:pt x="767" y="163583"/>
                  </a:cubicBezTo>
                  <a:cubicBezTo>
                    <a:pt x="767" y="148827"/>
                    <a:pt x="9901" y="150934"/>
                    <a:pt x="19036" y="150934"/>
                  </a:cubicBezTo>
                  <a:cubicBezTo>
                    <a:pt x="58385" y="150934"/>
                    <a:pt x="97734" y="150934"/>
                    <a:pt x="137084" y="150934"/>
                  </a:cubicBezTo>
                  <a:cubicBezTo>
                    <a:pt x="147624" y="150934"/>
                    <a:pt x="157461" y="150232"/>
                    <a:pt x="165190" y="143205"/>
                  </a:cubicBezTo>
                  <a:cubicBezTo>
                    <a:pt x="178541" y="131963"/>
                    <a:pt x="185567" y="122828"/>
                    <a:pt x="166595" y="107369"/>
                  </a:cubicBezTo>
                  <a:cubicBezTo>
                    <a:pt x="132165" y="80668"/>
                    <a:pt x="132165" y="53264"/>
                    <a:pt x="163785" y="22347"/>
                  </a:cubicBezTo>
                  <a:cubicBezTo>
                    <a:pt x="197513" y="-10678"/>
                    <a:pt x="260752" y="-6462"/>
                    <a:pt x="290967" y="30779"/>
                  </a:cubicBezTo>
                  <a:cubicBezTo>
                    <a:pt x="314155" y="58885"/>
                    <a:pt x="312047" y="79263"/>
                    <a:pt x="286048" y="104559"/>
                  </a:cubicBezTo>
                  <a:cubicBezTo>
                    <a:pt x="279022" y="111585"/>
                    <a:pt x="263563" y="115099"/>
                    <a:pt x="270590" y="129152"/>
                  </a:cubicBezTo>
                  <a:cubicBezTo>
                    <a:pt x="276914" y="141800"/>
                    <a:pt x="288156" y="150232"/>
                    <a:pt x="303615" y="150232"/>
                  </a:cubicBezTo>
                  <a:cubicBezTo>
                    <a:pt x="342964" y="150232"/>
                    <a:pt x="382313" y="151637"/>
                    <a:pt x="421662" y="149529"/>
                  </a:cubicBezTo>
                  <a:cubicBezTo>
                    <a:pt x="443445" y="148124"/>
                    <a:pt x="446958" y="155853"/>
                    <a:pt x="446256" y="175528"/>
                  </a:cubicBezTo>
                  <a:cubicBezTo>
                    <a:pt x="444850" y="212769"/>
                    <a:pt x="445553" y="250713"/>
                    <a:pt x="446256" y="287954"/>
                  </a:cubicBezTo>
                  <a:cubicBezTo>
                    <a:pt x="446256" y="304818"/>
                    <a:pt x="441337" y="318169"/>
                    <a:pt x="428689" y="329411"/>
                  </a:cubicBezTo>
                  <a:cubicBezTo>
                    <a:pt x="413933" y="342059"/>
                    <a:pt x="399880" y="346275"/>
                    <a:pt x="385827" y="327303"/>
                  </a:cubicBezTo>
                  <a:cubicBezTo>
                    <a:pt x="375287" y="313250"/>
                    <a:pt x="364044" y="295683"/>
                    <a:pt x="342261" y="303412"/>
                  </a:cubicBezTo>
                  <a:cubicBezTo>
                    <a:pt x="316965" y="312547"/>
                    <a:pt x="300804" y="330114"/>
                    <a:pt x="298696" y="357518"/>
                  </a:cubicBezTo>
                  <a:cubicBezTo>
                    <a:pt x="296588" y="382814"/>
                    <a:pt x="297994" y="406704"/>
                    <a:pt x="318371" y="425676"/>
                  </a:cubicBezTo>
                  <a:cubicBezTo>
                    <a:pt x="342964" y="448161"/>
                    <a:pt x="358423" y="447459"/>
                    <a:pt x="380908" y="422865"/>
                  </a:cubicBezTo>
                  <a:cubicBezTo>
                    <a:pt x="390043" y="412325"/>
                    <a:pt x="397069" y="395462"/>
                    <a:pt x="415338" y="404596"/>
                  </a:cubicBezTo>
                  <a:cubicBezTo>
                    <a:pt x="432202" y="413028"/>
                    <a:pt x="445553" y="425676"/>
                    <a:pt x="446256" y="446054"/>
                  </a:cubicBezTo>
                  <a:cubicBezTo>
                    <a:pt x="446958" y="489618"/>
                    <a:pt x="445553" y="533887"/>
                    <a:pt x="446958" y="577451"/>
                  </a:cubicBezTo>
                  <a:cubicBezTo>
                    <a:pt x="447661" y="595721"/>
                    <a:pt x="436418" y="592910"/>
                    <a:pt x="425878" y="592910"/>
                  </a:cubicBezTo>
                  <a:cubicBezTo>
                    <a:pt x="355612" y="592910"/>
                    <a:pt x="288859" y="592910"/>
                    <a:pt x="222808" y="59291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D14372B-B746-4393-8528-43218E89CF39}"/>
                </a:ext>
              </a:extLst>
            </p:cNvPr>
            <p:cNvSpPr/>
            <p:nvPr/>
          </p:nvSpPr>
          <p:spPr>
            <a:xfrm>
              <a:off x="8760428" y="3416295"/>
              <a:ext cx="800490" cy="800490"/>
            </a:xfrm>
            <a:custGeom>
              <a:avLst/>
              <a:gdLst>
                <a:gd name="connsiteX0" fmla="*/ 220096 w 590237"/>
                <a:gd name="connsiteY0" fmla="*/ 31 h 590237"/>
                <a:gd name="connsiteX1" fmla="*/ 422463 w 590237"/>
                <a:gd name="connsiteY1" fmla="*/ 31 h 590237"/>
                <a:gd name="connsiteX2" fmla="*/ 442840 w 590237"/>
                <a:gd name="connsiteY2" fmla="*/ 19705 h 590237"/>
                <a:gd name="connsiteX3" fmla="*/ 442138 w 590237"/>
                <a:gd name="connsiteY3" fmla="*/ 137753 h 590237"/>
                <a:gd name="connsiteX4" fmla="*/ 458299 w 590237"/>
                <a:gd name="connsiteY4" fmla="*/ 172886 h 590237"/>
                <a:gd name="connsiteX5" fmla="*/ 477271 w 590237"/>
                <a:gd name="connsiteY5" fmla="*/ 171481 h 590237"/>
                <a:gd name="connsiteX6" fmla="*/ 548240 w 590237"/>
                <a:gd name="connsiteY6" fmla="*/ 145482 h 590237"/>
                <a:gd name="connsiteX7" fmla="*/ 590400 w 590237"/>
                <a:gd name="connsiteY7" fmla="*/ 238234 h 590237"/>
                <a:gd name="connsiteX8" fmla="*/ 542619 w 590237"/>
                <a:gd name="connsiteY8" fmla="*/ 300068 h 590237"/>
                <a:gd name="connsiteX9" fmla="*/ 487109 w 590237"/>
                <a:gd name="connsiteY9" fmla="*/ 283204 h 590237"/>
                <a:gd name="connsiteX10" fmla="*/ 463920 w 590237"/>
                <a:gd name="connsiteY10" fmla="*/ 267043 h 590237"/>
                <a:gd name="connsiteX11" fmla="*/ 443543 w 590237"/>
                <a:gd name="connsiteY11" fmla="*/ 300068 h 590237"/>
                <a:gd name="connsiteX12" fmla="*/ 444246 w 590237"/>
                <a:gd name="connsiteY12" fmla="*/ 412495 h 590237"/>
                <a:gd name="connsiteX13" fmla="*/ 411220 w 590237"/>
                <a:gd name="connsiteY13" fmla="*/ 444115 h 590237"/>
                <a:gd name="connsiteX14" fmla="*/ 307226 w 590237"/>
                <a:gd name="connsiteY14" fmla="*/ 443412 h 590237"/>
                <a:gd name="connsiteX15" fmla="*/ 276309 w 590237"/>
                <a:gd name="connsiteY15" fmla="*/ 451844 h 590237"/>
                <a:gd name="connsiteX16" fmla="*/ 275606 w 590237"/>
                <a:gd name="connsiteY16" fmla="*/ 482058 h 590237"/>
                <a:gd name="connsiteX17" fmla="*/ 302308 w 590237"/>
                <a:gd name="connsiteY17" fmla="*/ 536163 h 590237"/>
                <a:gd name="connsiteX18" fmla="*/ 242581 w 590237"/>
                <a:gd name="connsiteY18" fmla="*/ 589566 h 590237"/>
                <a:gd name="connsiteX19" fmla="*/ 149127 w 590237"/>
                <a:gd name="connsiteY19" fmla="*/ 553730 h 590237"/>
                <a:gd name="connsiteX20" fmla="*/ 158964 w 590237"/>
                <a:gd name="connsiteY20" fmla="*/ 488382 h 590237"/>
                <a:gd name="connsiteX21" fmla="*/ 175126 w 590237"/>
                <a:gd name="connsiteY21" fmla="*/ 461681 h 590237"/>
                <a:gd name="connsiteX22" fmla="*/ 141398 w 590237"/>
                <a:gd name="connsiteY22" fmla="*/ 442709 h 590237"/>
                <a:gd name="connsiteX23" fmla="*/ 23350 w 590237"/>
                <a:gd name="connsiteY23" fmla="*/ 443412 h 590237"/>
                <a:gd name="connsiteX24" fmla="*/ 162 w 590237"/>
                <a:gd name="connsiteY24" fmla="*/ 421629 h 590237"/>
                <a:gd name="connsiteX25" fmla="*/ 162 w 590237"/>
                <a:gd name="connsiteY25" fmla="*/ 303582 h 590237"/>
                <a:gd name="connsiteX26" fmla="*/ 15621 w 590237"/>
                <a:gd name="connsiteY26" fmla="*/ 264233 h 590237"/>
                <a:gd name="connsiteX27" fmla="*/ 61294 w 590237"/>
                <a:gd name="connsiteY27" fmla="*/ 265638 h 590237"/>
                <a:gd name="connsiteX28" fmla="*/ 105562 w 590237"/>
                <a:gd name="connsiteY28" fmla="*/ 289528 h 590237"/>
                <a:gd name="connsiteX29" fmla="*/ 148424 w 590237"/>
                <a:gd name="connsiteY29" fmla="*/ 234721 h 590237"/>
                <a:gd name="connsiteX30" fmla="*/ 121723 w 590237"/>
                <a:gd name="connsiteY30" fmla="*/ 161644 h 590237"/>
                <a:gd name="connsiteX31" fmla="*/ 65510 w 590237"/>
                <a:gd name="connsiteY31" fmla="*/ 170076 h 590237"/>
                <a:gd name="connsiteX32" fmla="*/ 33890 w 590237"/>
                <a:gd name="connsiteY32" fmla="*/ 188345 h 590237"/>
                <a:gd name="connsiteX33" fmla="*/ 865 w 590237"/>
                <a:gd name="connsiteY33" fmla="*/ 146185 h 590237"/>
                <a:gd name="connsiteX34" fmla="*/ 162 w 590237"/>
                <a:gd name="connsiteY34" fmla="*/ 14787 h 590237"/>
                <a:gd name="connsiteX35" fmla="*/ 19134 w 590237"/>
                <a:gd name="connsiteY35" fmla="*/ 31 h 590237"/>
                <a:gd name="connsiteX36" fmla="*/ 220096 w 590237"/>
                <a:gd name="connsiteY36" fmla="*/ 31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90237" h="590237">
                  <a:moveTo>
                    <a:pt x="220096" y="31"/>
                  </a:moveTo>
                  <a:cubicBezTo>
                    <a:pt x="287552" y="31"/>
                    <a:pt x="355007" y="734"/>
                    <a:pt x="422463" y="31"/>
                  </a:cubicBezTo>
                  <a:cubicBezTo>
                    <a:pt x="437219" y="31"/>
                    <a:pt x="442840" y="3544"/>
                    <a:pt x="442840" y="19705"/>
                  </a:cubicBezTo>
                  <a:cubicBezTo>
                    <a:pt x="441435" y="59055"/>
                    <a:pt x="442840" y="98404"/>
                    <a:pt x="442138" y="137753"/>
                  </a:cubicBezTo>
                  <a:cubicBezTo>
                    <a:pt x="442138" y="152509"/>
                    <a:pt x="446354" y="164454"/>
                    <a:pt x="458299" y="172886"/>
                  </a:cubicBezTo>
                  <a:cubicBezTo>
                    <a:pt x="465326" y="177805"/>
                    <a:pt x="470947" y="179210"/>
                    <a:pt x="477271" y="171481"/>
                  </a:cubicBezTo>
                  <a:cubicBezTo>
                    <a:pt x="495540" y="148996"/>
                    <a:pt x="513810" y="126510"/>
                    <a:pt x="548240" y="145482"/>
                  </a:cubicBezTo>
                  <a:cubicBezTo>
                    <a:pt x="580563" y="163751"/>
                    <a:pt x="596021" y="197479"/>
                    <a:pt x="590400" y="238234"/>
                  </a:cubicBezTo>
                  <a:cubicBezTo>
                    <a:pt x="586184" y="267746"/>
                    <a:pt x="568617" y="288123"/>
                    <a:pt x="542619" y="300068"/>
                  </a:cubicBezTo>
                  <a:cubicBezTo>
                    <a:pt x="520133" y="310608"/>
                    <a:pt x="502567" y="300068"/>
                    <a:pt x="487109" y="283204"/>
                  </a:cubicBezTo>
                  <a:cubicBezTo>
                    <a:pt x="480784" y="276178"/>
                    <a:pt x="478676" y="259314"/>
                    <a:pt x="463920" y="267043"/>
                  </a:cubicBezTo>
                  <a:cubicBezTo>
                    <a:pt x="451272" y="273367"/>
                    <a:pt x="442840" y="283907"/>
                    <a:pt x="443543" y="300068"/>
                  </a:cubicBezTo>
                  <a:cubicBezTo>
                    <a:pt x="444246" y="337310"/>
                    <a:pt x="441435" y="375253"/>
                    <a:pt x="444246" y="412495"/>
                  </a:cubicBezTo>
                  <a:cubicBezTo>
                    <a:pt x="446354" y="440601"/>
                    <a:pt x="436517" y="446222"/>
                    <a:pt x="411220" y="444115"/>
                  </a:cubicBezTo>
                  <a:cubicBezTo>
                    <a:pt x="376790" y="442006"/>
                    <a:pt x="341657" y="443412"/>
                    <a:pt x="307226" y="443412"/>
                  </a:cubicBezTo>
                  <a:cubicBezTo>
                    <a:pt x="295984" y="443412"/>
                    <a:pt x="285444" y="443412"/>
                    <a:pt x="276309" y="451844"/>
                  </a:cubicBezTo>
                  <a:cubicBezTo>
                    <a:pt x="266472" y="461681"/>
                    <a:pt x="259445" y="470816"/>
                    <a:pt x="275606" y="482058"/>
                  </a:cubicBezTo>
                  <a:cubicBezTo>
                    <a:pt x="293876" y="495409"/>
                    <a:pt x="310740" y="510868"/>
                    <a:pt x="302308" y="536163"/>
                  </a:cubicBezTo>
                  <a:cubicBezTo>
                    <a:pt x="292471" y="564270"/>
                    <a:pt x="273499" y="583945"/>
                    <a:pt x="242581" y="589566"/>
                  </a:cubicBezTo>
                  <a:cubicBezTo>
                    <a:pt x="201827" y="596593"/>
                    <a:pt x="168801" y="584647"/>
                    <a:pt x="149127" y="553730"/>
                  </a:cubicBezTo>
                  <a:cubicBezTo>
                    <a:pt x="132966" y="528434"/>
                    <a:pt x="135777" y="510868"/>
                    <a:pt x="158964" y="488382"/>
                  </a:cubicBezTo>
                  <a:cubicBezTo>
                    <a:pt x="166694" y="481356"/>
                    <a:pt x="183558" y="477842"/>
                    <a:pt x="175126" y="461681"/>
                  </a:cubicBezTo>
                  <a:cubicBezTo>
                    <a:pt x="168099" y="449033"/>
                    <a:pt x="156856" y="442709"/>
                    <a:pt x="141398" y="442709"/>
                  </a:cubicBezTo>
                  <a:cubicBezTo>
                    <a:pt x="102048" y="443412"/>
                    <a:pt x="62699" y="442006"/>
                    <a:pt x="23350" y="443412"/>
                  </a:cubicBezTo>
                  <a:cubicBezTo>
                    <a:pt x="6486" y="444115"/>
                    <a:pt x="-1243" y="440601"/>
                    <a:pt x="162" y="421629"/>
                  </a:cubicBezTo>
                  <a:cubicBezTo>
                    <a:pt x="1567" y="382280"/>
                    <a:pt x="865" y="342931"/>
                    <a:pt x="162" y="303582"/>
                  </a:cubicBezTo>
                  <a:cubicBezTo>
                    <a:pt x="162" y="288123"/>
                    <a:pt x="4378" y="274772"/>
                    <a:pt x="15621" y="264233"/>
                  </a:cubicBezTo>
                  <a:cubicBezTo>
                    <a:pt x="31079" y="249477"/>
                    <a:pt x="45835" y="245261"/>
                    <a:pt x="61294" y="265638"/>
                  </a:cubicBezTo>
                  <a:cubicBezTo>
                    <a:pt x="71834" y="280394"/>
                    <a:pt x="83779" y="297960"/>
                    <a:pt x="105562" y="289528"/>
                  </a:cubicBezTo>
                  <a:cubicBezTo>
                    <a:pt x="129452" y="279691"/>
                    <a:pt x="146317" y="262124"/>
                    <a:pt x="148424" y="234721"/>
                  </a:cubicBezTo>
                  <a:cubicBezTo>
                    <a:pt x="151235" y="205911"/>
                    <a:pt x="147019" y="179913"/>
                    <a:pt x="121723" y="161644"/>
                  </a:cubicBezTo>
                  <a:cubicBezTo>
                    <a:pt x="99238" y="145482"/>
                    <a:pt x="86590" y="147590"/>
                    <a:pt x="65510" y="170076"/>
                  </a:cubicBezTo>
                  <a:cubicBezTo>
                    <a:pt x="57078" y="179210"/>
                    <a:pt x="52862" y="196074"/>
                    <a:pt x="33890" y="188345"/>
                  </a:cubicBezTo>
                  <a:cubicBezTo>
                    <a:pt x="14918" y="180616"/>
                    <a:pt x="865" y="167265"/>
                    <a:pt x="865" y="146185"/>
                  </a:cubicBezTo>
                  <a:cubicBezTo>
                    <a:pt x="162" y="102620"/>
                    <a:pt x="1567" y="58352"/>
                    <a:pt x="162" y="14787"/>
                  </a:cubicBezTo>
                  <a:cubicBezTo>
                    <a:pt x="-540" y="-1374"/>
                    <a:pt x="7892" y="31"/>
                    <a:pt x="19134" y="31"/>
                  </a:cubicBezTo>
                  <a:cubicBezTo>
                    <a:pt x="84482" y="31"/>
                    <a:pt x="152640" y="31"/>
                    <a:pt x="220096" y="3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98F7D1-6155-4C7B-8B12-3282EFD01EA1}"/>
              </a:ext>
            </a:extLst>
          </p:cNvPr>
          <p:cNvSpPr/>
          <p:nvPr/>
        </p:nvSpPr>
        <p:spPr>
          <a:xfrm rot="19708688">
            <a:off x="10992339" y="5121317"/>
            <a:ext cx="1006508" cy="754883"/>
          </a:xfrm>
          <a:custGeom>
            <a:avLst/>
            <a:gdLst>
              <a:gd name="connsiteX0" fmla="*/ 226258 w 590237"/>
              <a:gd name="connsiteY0" fmla="*/ 703 h 442678"/>
              <a:gd name="connsiteX1" fmla="*/ 425814 w 590237"/>
              <a:gd name="connsiteY1" fmla="*/ 0 h 442678"/>
              <a:gd name="connsiteX2" fmla="*/ 446894 w 590237"/>
              <a:gd name="connsiteY2" fmla="*/ 21080 h 442678"/>
              <a:gd name="connsiteX3" fmla="*/ 446192 w 590237"/>
              <a:gd name="connsiteY3" fmla="*/ 133506 h 442678"/>
              <a:gd name="connsiteX4" fmla="*/ 456029 w 590237"/>
              <a:gd name="connsiteY4" fmla="*/ 166531 h 442678"/>
              <a:gd name="connsiteX5" fmla="*/ 486946 w 590237"/>
              <a:gd name="connsiteY5" fmla="*/ 166531 h 442678"/>
              <a:gd name="connsiteX6" fmla="*/ 543862 w 590237"/>
              <a:gd name="connsiteY6" fmla="*/ 141938 h 442678"/>
              <a:gd name="connsiteX7" fmla="*/ 593751 w 590237"/>
              <a:gd name="connsiteY7" fmla="*/ 207286 h 442678"/>
              <a:gd name="connsiteX8" fmla="*/ 563537 w 590237"/>
              <a:gd name="connsiteY8" fmla="*/ 290200 h 442678"/>
              <a:gd name="connsiteX9" fmla="*/ 491162 w 590237"/>
              <a:gd name="connsiteY9" fmla="*/ 283876 h 442678"/>
              <a:gd name="connsiteX10" fmla="*/ 467974 w 590237"/>
              <a:gd name="connsiteY10" fmla="*/ 267012 h 442678"/>
              <a:gd name="connsiteX11" fmla="*/ 445489 w 590237"/>
              <a:gd name="connsiteY11" fmla="*/ 301443 h 442678"/>
              <a:gd name="connsiteX12" fmla="*/ 445489 w 590237"/>
              <a:gd name="connsiteY12" fmla="*/ 421598 h 442678"/>
              <a:gd name="connsiteX13" fmla="*/ 424409 w 590237"/>
              <a:gd name="connsiteY13" fmla="*/ 443381 h 442678"/>
              <a:gd name="connsiteX14" fmla="*/ 306361 w 590237"/>
              <a:gd name="connsiteY14" fmla="*/ 443381 h 442678"/>
              <a:gd name="connsiteX15" fmla="*/ 265607 w 590237"/>
              <a:gd name="connsiteY15" fmla="*/ 425814 h 442678"/>
              <a:gd name="connsiteX16" fmla="*/ 267715 w 590237"/>
              <a:gd name="connsiteY16" fmla="*/ 382952 h 442678"/>
              <a:gd name="connsiteX17" fmla="*/ 291606 w 590237"/>
              <a:gd name="connsiteY17" fmla="*/ 339387 h 442678"/>
              <a:gd name="connsiteX18" fmla="*/ 237500 w 590237"/>
              <a:gd name="connsiteY18" fmla="*/ 295822 h 442678"/>
              <a:gd name="connsiteX19" fmla="*/ 167936 w 590237"/>
              <a:gd name="connsiteY19" fmla="*/ 316901 h 442678"/>
              <a:gd name="connsiteX20" fmla="*/ 172153 w 590237"/>
              <a:gd name="connsiteY20" fmla="*/ 377331 h 442678"/>
              <a:gd name="connsiteX21" fmla="*/ 191125 w 590237"/>
              <a:gd name="connsiteY21" fmla="*/ 409653 h 442678"/>
              <a:gd name="connsiteX22" fmla="*/ 148965 w 590237"/>
              <a:gd name="connsiteY22" fmla="*/ 443381 h 442678"/>
              <a:gd name="connsiteX23" fmla="*/ 14756 w 590237"/>
              <a:gd name="connsiteY23" fmla="*/ 444084 h 442678"/>
              <a:gd name="connsiteX24" fmla="*/ 702 w 590237"/>
              <a:gd name="connsiteY24" fmla="*/ 429328 h 442678"/>
              <a:gd name="connsiteX25" fmla="*/ 702 w 590237"/>
              <a:gd name="connsiteY25" fmla="*/ 300740 h 442678"/>
              <a:gd name="connsiteX26" fmla="*/ 19675 w 590237"/>
              <a:gd name="connsiteY26" fmla="*/ 262796 h 442678"/>
              <a:gd name="connsiteX27" fmla="*/ 61132 w 590237"/>
              <a:gd name="connsiteY27" fmla="*/ 265607 h 442678"/>
              <a:gd name="connsiteX28" fmla="*/ 104697 w 590237"/>
              <a:gd name="connsiteY28" fmla="*/ 290903 h 442678"/>
              <a:gd name="connsiteX29" fmla="*/ 148965 w 590237"/>
              <a:gd name="connsiteY29" fmla="*/ 237501 h 442678"/>
              <a:gd name="connsiteX30" fmla="*/ 125777 w 590237"/>
              <a:gd name="connsiteY30" fmla="*/ 165829 h 442678"/>
              <a:gd name="connsiteX31" fmla="*/ 67456 w 590237"/>
              <a:gd name="connsiteY31" fmla="*/ 170045 h 442678"/>
              <a:gd name="connsiteX32" fmla="*/ 33728 w 590237"/>
              <a:gd name="connsiteY32" fmla="*/ 189719 h 442678"/>
              <a:gd name="connsiteX33" fmla="*/ 702 w 590237"/>
              <a:gd name="connsiteY33" fmla="*/ 146857 h 442678"/>
              <a:gd name="connsiteX34" fmla="*/ 0 w 590237"/>
              <a:gd name="connsiteY34" fmla="*/ 15459 h 442678"/>
              <a:gd name="connsiteX35" fmla="*/ 19675 w 590237"/>
              <a:gd name="connsiteY35" fmla="*/ 1405 h 442678"/>
              <a:gd name="connsiteX36" fmla="*/ 226258 w 590237"/>
              <a:gd name="connsiteY36" fmla="*/ 703 h 44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90237" h="442678">
                <a:moveTo>
                  <a:pt x="226258" y="703"/>
                </a:moveTo>
                <a:cubicBezTo>
                  <a:pt x="293011" y="703"/>
                  <a:pt x="359764" y="1405"/>
                  <a:pt x="425814" y="0"/>
                </a:cubicBezTo>
                <a:cubicBezTo>
                  <a:pt x="442678" y="0"/>
                  <a:pt x="447597" y="3513"/>
                  <a:pt x="446894" y="21080"/>
                </a:cubicBezTo>
                <a:cubicBezTo>
                  <a:pt x="445489" y="58321"/>
                  <a:pt x="446894" y="95562"/>
                  <a:pt x="446192" y="133506"/>
                </a:cubicBezTo>
                <a:cubicBezTo>
                  <a:pt x="446192" y="145452"/>
                  <a:pt x="447597" y="157397"/>
                  <a:pt x="456029" y="166531"/>
                </a:cubicBezTo>
                <a:cubicBezTo>
                  <a:pt x="466569" y="177774"/>
                  <a:pt x="475704" y="181287"/>
                  <a:pt x="486946" y="166531"/>
                </a:cubicBezTo>
                <a:cubicBezTo>
                  <a:pt x="500999" y="148262"/>
                  <a:pt x="517160" y="129993"/>
                  <a:pt x="543862" y="141938"/>
                </a:cubicBezTo>
                <a:cubicBezTo>
                  <a:pt x="571968" y="153883"/>
                  <a:pt x="591643" y="174261"/>
                  <a:pt x="593751" y="207286"/>
                </a:cubicBezTo>
                <a:cubicBezTo>
                  <a:pt x="595859" y="239608"/>
                  <a:pt x="592346" y="269120"/>
                  <a:pt x="563537" y="290200"/>
                </a:cubicBezTo>
                <a:cubicBezTo>
                  <a:pt x="536835" y="310578"/>
                  <a:pt x="514350" y="308469"/>
                  <a:pt x="491162" y="283876"/>
                </a:cubicBezTo>
                <a:cubicBezTo>
                  <a:pt x="484838" y="276850"/>
                  <a:pt x="482730" y="259986"/>
                  <a:pt x="467974" y="267012"/>
                </a:cubicBezTo>
                <a:cubicBezTo>
                  <a:pt x="453921" y="273336"/>
                  <a:pt x="445489" y="285282"/>
                  <a:pt x="445489" y="301443"/>
                </a:cubicBezTo>
                <a:cubicBezTo>
                  <a:pt x="445489" y="341495"/>
                  <a:pt x="444786" y="381547"/>
                  <a:pt x="445489" y="421598"/>
                </a:cubicBezTo>
                <a:cubicBezTo>
                  <a:pt x="446192" y="437760"/>
                  <a:pt x="442678" y="444084"/>
                  <a:pt x="424409" y="443381"/>
                </a:cubicBezTo>
                <a:cubicBezTo>
                  <a:pt x="385060" y="441976"/>
                  <a:pt x="345711" y="442678"/>
                  <a:pt x="306361" y="443381"/>
                </a:cubicBezTo>
                <a:cubicBezTo>
                  <a:pt x="289498" y="443381"/>
                  <a:pt x="276147" y="437760"/>
                  <a:pt x="265607" y="425814"/>
                </a:cubicBezTo>
                <a:cubicBezTo>
                  <a:pt x="252959" y="411058"/>
                  <a:pt x="248040" y="397005"/>
                  <a:pt x="267715" y="382952"/>
                </a:cubicBezTo>
                <a:cubicBezTo>
                  <a:pt x="281768" y="372412"/>
                  <a:pt x="300038" y="361872"/>
                  <a:pt x="291606" y="339387"/>
                </a:cubicBezTo>
                <a:cubicBezTo>
                  <a:pt x="282471" y="314794"/>
                  <a:pt x="265607" y="297929"/>
                  <a:pt x="237500" y="295822"/>
                </a:cubicBezTo>
                <a:cubicBezTo>
                  <a:pt x="211502" y="293714"/>
                  <a:pt x="186908" y="294416"/>
                  <a:pt x="167936" y="316901"/>
                </a:cubicBezTo>
                <a:cubicBezTo>
                  <a:pt x="147559" y="341495"/>
                  <a:pt x="148262" y="356251"/>
                  <a:pt x="172153" y="377331"/>
                </a:cubicBezTo>
                <a:cubicBezTo>
                  <a:pt x="181990" y="385762"/>
                  <a:pt x="198151" y="391384"/>
                  <a:pt x="191125" y="409653"/>
                </a:cubicBezTo>
                <a:cubicBezTo>
                  <a:pt x="184098" y="429328"/>
                  <a:pt x="169342" y="442678"/>
                  <a:pt x="148965" y="443381"/>
                </a:cubicBezTo>
                <a:cubicBezTo>
                  <a:pt x="103994" y="444786"/>
                  <a:pt x="59726" y="443381"/>
                  <a:pt x="14756" y="444084"/>
                </a:cubicBezTo>
                <a:cubicBezTo>
                  <a:pt x="3513" y="444084"/>
                  <a:pt x="702" y="439165"/>
                  <a:pt x="702" y="429328"/>
                </a:cubicBezTo>
                <a:cubicBezTo>
                  <a:pt x="702" y="386465"/>
                  <a:pt x="702" y="343603"/>
                  <a:pt x="702" y="300740"/>
                </a:cubicBezTo>
                <a:cubicBezTo>
                  <a:pt x="702" y="285282"/>
                  <a:pt x="7729" y="272634"/>
                  <a:pt x="19675" y="262796"/>
                </a:cubicBezTo>
                <a:cubicBezTo>
                  <a:pt x="34430" y="250148"/>
                  <a:pt x="47781" y="247338"/>
                  <a:pt x="61132" y="265607"/>
                </a:cubicBezTo>
                <a:cubicBezTo>
                  <a:pt x="71672" y="280363"/>
                  <a:pt x="83617" y="298632"/>
                  <a:pt x="104697" y="290903"/>
                </a:cubicBezTo>
                <a:cubicBezTo>
                  <a:pt x="128587" y="282471"/>
                  <a:pt x="146154" y="265607"/>
                  <a:pt x="148965" y="237501"/>
                </a:cubicBezTo>
                <a:cubicBezTo>
                  <a:pt x="151775" y="210096"/>
                  <a:pt x="149667" y="184801"/>
                  <a:pt x="125777" y="165829"/>
                </a:cubicBezTo>
                <a:cubicBezTo>
                  <a:pt x="101886" y="146857"/>
                  <a:pt x="88535" y="148262"/>
                  <a:pt x="67456" y="170045"/>
                </a:cubicBezTo>
                <a:cubicBezTo>
                  <a:pt x="58321" y="179179"/>
                  <a:pt x="54808" y="198854"/>
                  <a:pt x="33728" y="189719"/>
                </a:cubicBezTo>
                <a:cubicBezTo>
                  <a:pt x="14053" y="181287"/>
                  <a:pt x="1405" y="167234"/>
                  <a:pt x="702" y="146857"/>
                </a:cubicBezTo>
                <a:cubicBezTo>
                  <a:pt x="-703" y="103292"/>
                  <a:pt x="702" y="59024"/>
                  <a:pt x="0" y="15459"/>
                </a:cubicBezTo>
                <a:cubicBezTo>
                  <a:pt x="0" y="-1405"/>
                  <a:pt x="10540" y="1405"/>
                  <a:pt x="19675" y="1405"/>
                </a:cubicBezTo>
                <a:cubicBezTo>
                  <a:pt x="91346" y="703"/>
                  <a:pt x="158802" y="703"/>
                  <a:pt x="226258" y="703"/>
                </a:cubicBez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C61A1F-8ADA-40D3-9F16-07667E78F01D}"/>
              </a:ext>
            </a:extLst>
          </p:cNvPr>
          <p:cNvSpPr/>
          <p:nvPr/>
        </p:nvSpPr>
        <p:spPr>
          <a:xfrm rot="19338308">
            <a:off x="5657765" y="5298929"/>
            <a:ext cx="1258135" cy="754883"/>
          </a:xfrm>
          <a:custGeom>
            <a:avLst/>
            <a:gdLst>
              <a:gd name="connsiteX0" fmla="*/ 370725 w 737797"/>
              <a:gd name="connsiteY0" fmla="*/ 441321 h 442678"/>
              <a:gd name="connsiteX1" fmla="*/ 178898 w 737797"/>
              <a:gd name="connsiteY1" fmla="*/ 442023 h 442678"/>
              <a:gd name="connsiteX2" fmla="*/ 148684 w 737797"/>
              <a:gd name="connsiteY2" fmla="*/ 413214 h 442678"/>
              <a:gd name="connsiteX3" fmla="*/ 149386 w 737797"/>
              <a:gd name="connsiteY3" fmla="*/ 303599 h 442678"/>
              <a:gd name="connsiteX4" fmla="*/ 138846 w 737797"/>
              <a:gd name="connsiteY4" fmla="*/ 274087 h 442678"/>
              <a:gd name="connsiteX5" fmla="*/ 110037 w 737797"/>
              <a:gd name="connsiteY5" fmla="*/ 274790 h 442678"/>
              <a:gd name="connsiteX6" fmla="*/ 55230 w 737797"/>
              <a:gd name="connsiteY6" fmla="*/ 301491 h 442678"/>
              <a:gd name="connsiteX7" fmla="*/ 2530 w 737797"/>
              <a:gd name="connsiteY7" fmla="*/ 243872 h 442678"/>
              <a:gd name="connsiteX8" fmla="*/ 40473 w 737797"/>
              <a:gd name="connsiteY8" fmla="*/ 146905 h 442678"/>
              <a:gd name="connsiteX9" fmla="*/ 105119 w 737797"/>
              <a:gd name="connsiteY9" fmla="*/ 160255 h 442678"/>
              <a:gd name="connsiteX10" fmla="*/ 127604 w 737797"/>
              <a:gd name="connsiteY10" fmla="*/ 175714 h 442678"/>
              <a:gd name="connsiteX11" fmla="*/ 149386 w 737797"/>
              <a:gd name="connsiteY11" fmla="*/ 143391 h 442678"/>
              <a:gd name="connsiteX12" fmla="*/ 148684 w 737797"/>
              <a:gd name="connsiteY12" fmla="*/ 23236 h 442678"/>
              <a:gd name="connsiteX13" fmla="*/ 170466 w 737797"/>
              <a:gd name="connsiteY13" fmla="*/ 48 h 442678"/>
              <a:gd name="connsiteX14" fmla="*/ 290622 w 737797"/>
              <a:gd name="connsiteY14" fmla="*/ 751 h 442678"/>
              <a:gd name="connsiteX15" fmla="*/ 330673 w 737797"/>
              <a:gd name="connsiteY15" fmla="*/ 19722 h 442678"/>
              <a:gd name="connsiteX16" fmla="*/ 327160 w 737797"/>
              <a:gd name="connsiteY16" fmla="*/ 59072 h 442678"/>
              <a:gd name="connsiteX17" fmla="*/ 301864 w 737797"/>
              <a:gd name="connsiteY17" fmla="*/ 105447 h 442678"/>
              <a:gd name="connsiteX18" fmla="*/ 357375 w 737797"/>
              <a:gd name="connsiteY18" fmla="*/ 148310 h 442678"/>
              <a:gd name="connsiteX19" fmla="*/ 419209 w 737797"/>
              <a:gd name="connsiteY19" fmla="*/ 132851 h 442678"/>
              <a:gd name="connsiteX20" fmla="*/ 419209 w 737797"/>
              <a:gd name="connsiteY20" fmla="*/ 63287 h 442678"/>
              <a:gd name="connsiteX21" fmla="*/ 401643 w 737797"/>
              <a:gd name="connsiteY21" fmla="*/ 35884 h 442678"/>
              <a:gd name="connsiteX22" fmla="*/ 437478 w 737797"/>
              <a:gd name="connsiteY22" fmla="*/ 2156 h 442678"/>
              <a:gd name="connsiteX23" fmla="*/ 582228 w 737797"/>
              <a:gd name="connsiteY23" fmla="*/ 751 h 442678"/>
              <a:gd name="connsiteX24" fmla="*/ 591362 w 737797"/>
              <a:gd name="connsiteY24" fmla="*/ 19020 h 442678"/>
              <a:gd name="connsiteX25" fmla="*/ 591362 w 737797"/>
              <a:gd name="connsiteY25" fmla="*/ 134257 h 442678"/>
              <a:gd name="connsiteX26" fmla="*/ 596983 w 737797"/>
              <a:gd name="connsiteY26" fmla="*/ 160255 h 442678"/>
              <a:gd name="connsiteX27" fmla="*/ 634224 w 737797"/>
              <a:gd name="connsiteY27" fmla="*/ 164471 h 442678"/>
              <a:gd name="connsiteX28" fmla="*/ 722760 w 737797"/>
              <a:gd name="connsiteY28" fmla="*/ 165174 h 442678"/>
              <a:gd name="connsiteX29" fmla="*/ 695356 w 737797"/>
              <a:gd name="connsiteY29" fmla="*/ 298680 h 442678"/>
              <a:gd name="connsiteX30" fmla="*/ 637035 w 737797"/>
              <a:gd name="connsiteY30" fmla="*/ 283221 h 442678"/>
              <a:gd name="connsiteX31" fmla="*/ 613144 w 737797"/>
              <a:gd name="connsiteY31" fmla="*/ 267060 h 442678"/>
              <a:gd name="connsiteX32" fmla="*/ 591362 w 737797"/>
              <a:gd name="connsiteY32" fmla="*/ 302193 h 442678"/>
              <a:gd name="connsiteX33" fmla="*/ 592065 w 737797"/>
              <a:gd name="connsiteY33" fmla="*/ 420241 h 442678"/>
              <a:gd name="connsiteX34" fmla="*/ 570282 w 737797"/>
              <a:gd name="connsiteY34" fmla="*/ 442726 h 442678"/>
              <a:gd name="connsiteX35" fmla="*/ 370725 w 737797"/>
              <a:gd name="connsiteY35" fmla="*/ 441321 h 44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37797" h="442678">
                <a:moveTo>
                  <a:pt x="370725" y="441321"/>
                </a:moveTo>
                <a:cubicBezTo>
                  <a:pt x="306783" y="441321"/>
                  <a:pt x="242840" y="440618"/>
                  <a:pt x="178898" y="442023"/>
                </a:cubicBezTo>
                <a:cubicBezTo>
                  <a:pt x="155710" y="442726"/>
                  <a:pt x="146576" y="438510"/>
                  <a:pt x="148684" y="413214"/>
                </a:cubicBezTo>
                <a:cubicBezTo>
                  <a:pt x="151494" y="376676"/>
                  <a:pt x="149386" y="340137"/>
                  <a:pt x="149386" y="303599"/>
                </a:cubicBezTo>
                <a:cubicBezTo>
                  <a:pt x="149386" y="292356"/>
                  <a:pt x="147981" y="282519"/>
                  <a:pt x="138846" y="274087"/>
                </a:cubicBezTo>
                <a:cubicBezTo>
                  <a:pt x="128306" y="264250"/>
                  <a:pt x="119874" y="260736"/>
                  <a:pt x="110037" y="274790"/>
                </a:cubicBezTo>
                <a:cubicBezTo>
                  <a:pt x="96686" y="293761"/>
                  <a:pt x="79823" y="309923"/>
                  <a:pt x="55230" y="301491"/>
                </a:cubicBezTo>
                <a:cubicBezTo>
                  <a:pt x="28528" y="292356"/>
                  <a:pt x="8853" y="274087"/>
                  <a:pt x="2530" y="243872"/>
                </a:cubicBezTo>
                <a:cubicBezTo>
                  <a:pt x="-5902" y="201010"/>
                  <a:pt x="6746" y="166579"/>
                  <a:pt x="40473" y="146905"/>
                </a:cubicBezTo>
                <a:cubicBezTo>
                  <a:pt x="65067" y="132148"/>
                  <a:pt x="82633" y="136365"/>
                  <a:pt x="105119" y="160255"/>
                </a:cubicBezTo>
                <a:cubicBezTo>
                  <a:pt x="111443" y="167282"/>
                  <a:pt x="114956" y="181335"/>
                  <a:pt x="127604" y="175714"/>
                </a:cubicBezTo>
                <a:cubicBezTo>
                  <a:pt x="140252" y="170092"/>
                  <a:pt x="149386" y="159552"/>
                  <a:pt x="149386" y="143391"/>
                </a:cubicBezTo>
                <a:cubicBezTo>
                  <a:pt x="149386" y="103339"/>
                  <a:pt x="150089" y="63287"/>
                  <a:pt x="148684" y="23236"/>
                </a:cubicBezTo>
                <a:cubicBezTo>
                  <a:pt x="147981" y="6372"/>
                  <a:pt x="150792" y="-655"/>
                  <a:pt x="170466" y="48"/>
                </a:cubicBezTo>
                <a:cubicBezTo>
                  <a:pt x="210518" y="2156"/>
                  <a:pt x="250570" y="751"/>
                  <a:pt x="290622" y="751"/>
                </a:cubicBezTo>
                <a:cubicBezTo>
                  <a:pt x="307486" y="751"/>
                  <a:pt x="320836" y="7074"/>
                  <a:pt x="330673" y="19722"/>
                </a:cubicBezTo>
                <a:cubicBezTo>
                  <a:pt x="341916" y="33775"/>
                  <a:pt x="344024" y="46424"/>
                  <a:pt x="327160" y="59072"/>
                </a:cubicBezTo>
                <a:cubicBezTo>
                  <a:pt x="312404" y="70314"/>
                  <a:pt x="292730" y="82259"/>
                  <a:pt x="301864" y="105447"/>
                </a:cubicBezTo>
                <a:cubicBezTo>
                  <a:pt x="311702" y="129338"/>
                  <a:pt x="329268" y="146202"/>
                  <a:pt x="357375" y="148310"/>
                </a:cubicBezTo>
                <a:cubicBezTo>
                  <a:pt x="379860" y="150418"/>
                  <a:pt x="400940" y="149013"/>
                  <a:pt x="419209" y="132851"/>
                </a:cubicBezTo>
                <a:cubicBezTo>
                  <a:pt x="448018" y="106150"/>
                  <a:pt x="448018" y="89286"/>
                  <a:pt x="419209" y="63287"/>
                </a:cubicBezTo>
                <a:cubicBezTo>
                  <a:pt x="410777" y="56261"/>
                  <a:pt x="396724" y="50640"/>
                  <a:pt x="401643" y="35884"/>
                </a:cubicBezTo>
                <a:cubicBezTo>
                  <a:pt x="407264" y="19020"/>
                  <a:pt x="418506" y="2859"/>
                  <a:pt x="437478" y="2156"/>
                </a:cubicBezTo>
                <a:cubicBezTo>
                  <a:pt x="485962" y="48"/>
                  <a:pt x="534446" y="751"/>
                  <a:pt x="582228" y="751"/>
                </a:cubicBezTo>
                <a:cubicBezTo>
                  <a:pt x="596983" y="751"/>
                  <a:pt x="591362" y="11993"/>
                  <a:pt x="591362" y="19020"/>
                </a:cubicBezTo>
                <a:cubicBezTo>
                  <a:pt x="592065" y="57666"/>
                  <a:pt x="591362" y="95610"/>
                  <a:pt x="591362" y="134257"/>
                </a:cubicBezTo>
                <a:cubicBezTo>
                  <a:pt x="591362" y="143391"/>
                  <a:pt x="592065" y="152526"/>
                  <a:pt x="596983" y="160255"/>
                </a:cubicBezTo>
                <a:cubicBezTo>
                  <a:pt x="608929" y="179930"/>
                  <a:pt x="618766" y="180632"/>
                  <a:pt x="634224" y="164471"/>
                </a:cubicBezTo>
                <a:cubicBezTo>
                  <a:pt x="665142" y="130041"/>
                  <a:pt x="692545" y="130743"/>
                  <a:pt x="722760" y="165174"/>
                </a:cubicBezTo>
                <a:cubicBezTo>
                  <a:pt x="758596" y="205928"/>
                  <a:pt x="743840" y="274790"/>
                  <a:pt x="695356" y="298680"/>
                </a:cubicBezTo>
                <a:cubicBezTo>
                  <a:pt x="671465" y="310625"/>
                  <a:pt x="653899" y="300788"/>
                  <a:pt x="637035" y="283221"/>
                </a:cubicBezTo>
                <a:cubicBezTo>
                  <a:pt x="630711" y="276195"/>
                  <a:pt x="627901" y="260033"/>
                  <a:pt x="613144" y="267060"/>
                </a:cubicBezTo>
                <a:cubicBezTo>
                  <a:pt x="599794" y="273384"/>
                  <a:pt x="591362" y="285330"/>
                  <a:pt x="591362" y="302193"/>
                </a:cubicBezTo>
                <a:cubicBezTo>
                  <a:pt x="591362" y="341543"/>
                  <a:pt x="590659" y="380892"/>
                  <a:pt x="592065" y="420241"/>
                </a:cubicBezTo>
                <a:cubicBezTo>
                  <a:pt x="592767" y="437807"/>
                  <a:pt x="588551" y="443429"/>
                  <a:pt x="570282" y="442726"/>
                </a:cubicBezTo>
                <a:cubicBezTo>
                  <a:pt x="504232" y="440618"/>
                  <a:pt x="437478" y="441321"/>
                  <a:pt x="370725" y="441321"/>
                </a:cubicBezTo>
                <a:close/>
              </a:path>
            </a:pathLst>
          </a:custGeom>
          <a:solidFill>
            <a:schemeClr val="accent3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83E2F8D-E14D-4AB5-8EB2-76D53219E8B3}"/>
              </a:ext>
            </a:extLst>
          </p:cNvPr>
          <p:cNvSpPr/>
          <p:nvPr/>
        </p:nvSpPr>
        <p:spPr>
          <a:xfrm rot="2625306">
            <a:off x="9724468" y="4949086"/>
            <a:ext cx="754882" cy="1006510"/>
          </a:xfrm>
          <a:custGeom>
            <a:avLst/>
            <a:gdLst>
              <a:gd name="connsiteX0" fmla="*/ 222808 w 442678"/>
              <a:gd name="connsiteY0" fmla="*/ 592910 h 590237"/>
              <a:gd name="connsiteX1" fmla="*/ 22549 w 442678"/>
              <a:gd name="connsiteY1" fmla="*/ 593613 h 590237"/>
              <a:gd name="connsiteX2" fmla="*/ 64 w 442678"/>
              <a:gd name="connsiteY2" fmla="*/ 570425 h 590237"/>
              <a:gd name="connsiteX3" fmla="*/ 64 w 442678"/>
              <a:gd name="connsiteY3" fmla="*/ 457998 h 590237"/>
              <a:gd name="connsiteX4" fmla="*/ 15523 w 442678"/>
              <a:gd name="connsiteY4" fmla="*/ 415839 h 590237"/>
              <a:gd name="connsiteX5" fmla="*/ 62601 w 442678"/>
              <a:gd name="connsiteY5" fmla="*/ 417947 h 590237"/>
              <a:gd name="connsiteX6" fmla="*/ 104761 w 442678"/>
              <a:gd name="connsiteY6" fmla="*/ 440432 h 590237"/>
              <a:gd name="connsiteX7" fmla="*/ 147624 w 442678"/>
              <a:gd name="connsiteY7" fmla="*/ 391245 h 590237"/>
              <a:gd name="connsiteX8" fmla="*/ 127246 w 442678"/>
              <a:gd name="connsiteY8" fmla="*/ 316061 h 590237"/>
              <a:gd name="connsiteX9" fmla="*/ 66817 w 442678"/>
              <a:gd name="connsiteY9" fmla="*/ 319574 h 590237"/>
              <a:gd name="connsiteX10" fmla="*/ 35900 w 442678"/>
              <a:gd name="connsiteY10" fmla="*/ 339249 h 590237"/>
              <a:gd name="connsiteX11" fmla="*/ 1469 w 442678"/>
              <a:gd name="connsiteY11" fmla="*/ 297791 h 590237"/>
              <a:gd name="connsiteX12" fmla="*/ 767 w 442678"/>
              <a:gd name="connsiteY12" fmla="*/ 163583 h 590237"/>
              <a:gd name="connsiteX13" fmla="*/ 19036 w 442678"/>
              <a:gd name="connsiteY13" fmla="*/ 150934 h 590237"/>
              <a:gd name="connsiteX14" fmla="*/ 137084 w 442678"/>
              <a:gd name="connsiteY14" fmla="*/ 150934 h 590237"/>
              <a:gd name="connsiteX15" fmla="*/ 165190 w 442678"/>
              <a:gd name="connsiteY15" fmla="*/ 143205 h 590237"/>
              <a:gd name="connsiteX16" fmla="*/ 166595 w 442678"/>
              <a:gd name="connsiteY16" fmla="*/ 107369 h 590237"/>
              <a:gd name="connsiteX17" fmla="*/ 163785 w 442678"/>
              <a:gd name="connsiteY17" fmla="*/ 22347 h 590237"/>
              <a:gd name="connsiteX18" fmla="*/ 290967 w 442678"/>
              <a:gd name="connsiteY18" fmla="*/ 30779 h 590237"/>
              <a:gd name="connsiteX19" fmla="*/ 286048 w 442678"/>
              <a:gd name="connsiteY19" fmla="*/ 104559 h 590237"/>
              <a:gd name="connsiteX20" fmla="*/ 270590 w 442678"/>
              <a:gd name="connsiteY20" fmla="*/ 129152 h 590237"/>
              <a:gd name="connsiteX21" fmla="*/ 303615 w 442678"/>
              <a:gd name="connsiteY21" fmla="*/ 150232 h 590237"/>
              <a:gd name="connsiteX22" fmla="*/ 421662 w 442678"/>
              <a:gd name="connsiteY22" fmla="*/ 149529 h 590237"/>
              <a:gd name="connsiteX23" fmla="*/ 446256 w 442678"/>
              <a:gd name="connsiteY23" fmla="*/ 175528 h 590237"/>
              <a:gd name="connsiteX24" fmla="*/ 446256 w 442678"/>
              <a:gd name="connsiteY24" fmla="*/ 287954 h 590237"/>
              <a:gd name="connsiteX25" fmla="*/ 428689 w 442678"/>
              <a:gd name="connsiteY25" fmla="*/ 329411 h 590237"/>
              <a:gd name="connsiteX26" fmla="*/ 385827 w 442678"/>
              <a:gd name="connsiteY26" fmla="*/ 327303 h 590237"/>
              <a:gd name="connsiteX27" fmla="*/ 342261 w 442678"/>
              <a:gd name="connsiteY27" fmla="*/ 303412 h 590237"/>
              <a:gd name="connsiteX28" fmla="*/ 298696 w 442678"/>
              <a:gd name="connsiteY28" fmla="*/ 357518 h 590237"/>
              <a:gd name="connsiteX29" fmla="*/ 318371 w 442678"/>
              <a:gd name="connsiteY29" fmla="*/ 425676 h 590237"/>
              <a:gd name="connsiteX30" fmla="*/ 380908 w 442678"/>
              <a:gd name="connsiteY30" fmla="*/ 422865 h 590237"/>
              <a:gd name="connsiteX31" fmla="*/ 415338 w 442678"/>
              <a:gd name="connsiteY31" fmla="*/ 404596 h 590237"/>
              <a:gd name="connsiteX32" fmla="*/ 446256 w 442678"/>
              <a:gd name="connsiteY32" fmla="*/ 446054 h 590237"/>
              <a:gd name="connsiteX33" fmla="*/ 446958 w 442678"/>
              <a:gd name="connsiteY33" fmla="*/ 577451 h 590237"/>
              <a:gd name="connsiteX34" fmla="*/ 425878 w 442678"/>
              <a:gd name="connsiteY34" fmla="*/ 592910 h 590237"/>
              <a:gd name="connsiteX35" fmla="*/ 222808 w 442678"/>
              <a:gd name="connsiteY35" fmla="*/ 592910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42678" h="590237">
                <a:moveTo>
                  <a:pt x="222808" y="592910"/>
                </a:moveTo>
                <a:cubicBezTo>
                  <a:pt x="156055" y="592910"/>
                  <a:pt x="89302" y="592208"/>
                  <a:pt x="22549" y="593613"/>
                </a:cubicBezTo>
                <a:cubicBezTo>
                  <a:pt x="4280" y="593613"/>
                  <a:pt x="-639" y="588694"/>
                  <a:pt x="64" y="570425"/>
                </a:cubicBezTo>
                <a:cubicBezTo>
                  <a:pt x="1469" y="533184"/>
                  <a:pt x="767" y="495240"/>
                  <a:pt x="64" y="457998"/>
                </a:cubicBezTo>
                <a:cubicBezTo>
                  <a:pt x="64" y="441837"/>
                  <a:pt x="3577" y="427784"/>
                  <a:pt x="15523" y="415839"/>
                </a:cubicBezTo>
                <a:cubicBezTo>
                  <a:pt x="33792" y="397570"/>
                  <a:pt x="45035" y="397570"/>
                  <a:pt x="62601" y="417947"/>
                </a:cubicBezTo>
                <a:cubicBezTo>
                  <a:pt x="73844" y="431297"/>
                  <a:pt x="85086" y="448161"/>
                  <a:pt x="104761" y="440432"/>
                </a:cubicBezTo>
                <a:cubicBezTo>
                  <a:pt x="126544" y="432000"/>
                  <a:pt x="144813" y="417244"/>
                  <a:pt x="147624" y="391245"/>
                </a:cubicBezTo>
                <a:cubicBezTo>
                  <a:pt x="150434" y="363842"/>
                  <a:pt x="152542" y="336438"/>
                  <a:pt x="127246" y="316061"/>
                </a:cubicBezTo>
                <a:cubicBezTo>
                  <a:pt x="102653" y="295683"/>
                  <a:pt x="87897" y="296386"/>
                  <a:pt x="66817" y="319574"/>
                </a:cubicBezTo>
                <a:cubicBezTo>
                  <a:pt x="58385" y="328709"/>
                  <a:pt x="54169" y="345572"/>
                  <a:pt x="35900" y="339249"/>
                </a:cubicBezTo>
                <a:cubicBezTo>
                  <a:pt x="15523" y="332222"/>
                  <a:pt x="2172" y="318169"/>
                  <a:pt x="1469" y="297791"/>
                </a:cubicBezTo>
                <a:cubicBezTo>
                  <a:pt x="-639" y="252821"/>
                  <a:pt x="1469" y="208553"/>
                  <a:pt x="767" y="163583"/>
                </a:cubicBezTo>
                <a:cubicBezTo>
                  <a:pt x="767" y="148827"/>
                  <a:pt x="9901" y="150934"/>
                  <a:pt x="19036" y="150934"/>
                </a:cubicBezTo>
                <a:cubicBezTo>
                  <a:pt x="58385" y="150934"/>
                  <a:pt x="97734" y="150934"/>
                  <a:pt x="137084" y="150934"/>
                </a:cubicBezTo>
                <a:cubicBezTo>
                  <a:pt x="147624" y="150934"/>
                  <a:pt x="157461" y="150232"/>
                  <a:pt x="165190" y="143205"/>
                </a:cubicBezTo>
                <a:cubicBezTo>
                  <a:pt x="178541" y="131963"/>
                  <a:pt x="185567" y="122828"/>
                  <a:pt x="166595" y="107369"/>
                </a:cubicBezTo>
                <a:cubicBezTo>
                  <a:pt x="132165" y="80668"/>
                  <a:pt x="132165" y="53264"/>
                  <a:pt x="163785" y="22347"/>
                </a:cubicBezTo>
                <a:cubicBezTo>
                  <a:pt x="197513" y="-10678"/>
                  <a:pt x="260752" y="-6462"/>
                  <a:pt x="290967" y="30779"/>
                </a:cubicBezTo>
                <a:cubicBezTo>
                  <a:pt x="314155" y="58885"/>
                  <a:pt x="312047" y="79263"/>
                  <a:pt x="286048" y="104559"/>
                </a:cubicBezTo>
                <a:cubicBezTo>
                  <a:pt x="279022" y="111585"/>
                  <a:pt x="263563" y="115099"/>
                  <a:pt x="270590" y="129152"/>
                </a:cubicBezTo>
                <a:cubicBezTo>
                  <a:pt x="276914" y="141800"/>
                  <a:pt x="288156" y="150232"/>
                  <a:pt x="303615" y="150232"/>
                </a:cubicBezTo>
                <a:cubicBezTo>
                  <a:pt x="342964" y="150232"/>
                  <a:pt x="382313" y="151637"/>
                  <a:pt x="421662" y="149529"/>
                </a:cubicBezTo>
                <a:cubicBezTo>
                  <a:pt x="443445" y="148124"/>
                  <a:pt x="446958" y="155853"/>
                  <a:pt x="446256" y="175528"/>
                </a:cubicBezTo>
                <a:cubicBezTo>
                  <a:pt x="444850" y="212769"/>
                  <a:pt x="445553" y="250713"/>
                  <a:pt x="446256" y="287954"/>
                </a:cubicBezTo>
                <a:cubicBezTo>
                  <a:pt x="446256" y="304818"/>
                  <a:pt x="441337" y="318169"/>
                  <a:pt x="428689" y="329411"/>
                </a:cubicBezTo>
                <a:cubicBezTo>
                  <a:pt x="413933" y="342059"/>
                  <a:pt x="399880" y="346275"/>
                  <a:pt x="385827" y="327303"/>
                </a:cubicBezTo>
                <a:cubicBezTo>
                  <a:pt x="375287" y="313250"/>
                  <a:pt x="364044" y="295683"/>
                  <a:pt x="342261" y="303412"/>
                </a:cubicBezTo>
                <a:cubicBezTo>
                  <a:pt x="316965" y="312547"/>
                  <a:pt x="300804" y="330114"/>
                  <a:pt x="298696" y="357518"/>
                </a:cubicBezTo>
                <a:cubicBezTo>
                  <a:pt x="296588" y="382814"/>
                  <a:pt x="297994" y="406704"/>
                  <a:pt x="318371" y="425676"/>
                </a:cubicBezTo>
                <a:cubicBezTo>
                  <a:pt x="342964" y="448161"/>
                  <a:pt x="358423" y="447459"/>
                  <a:pt x="380908" y="422865"/>
                </a:cubicBezTo>
                <a:cubicBezTo>
                  <a:pt x="390043" y="412325"/>
                  <a:pt x="397069" y="395462"/>
                  <a:pt x="415338" y="404596"/>
                </a:cubicBezTo>
                <a:cubicBezTo>
                  <a:pt x="432202" y="413028"/>
                  <a:pt x="445553" y="425676"/>
                  <a:pt x="446256" y="446054"/>
                </a:cubicBezTo>
                <a:cubicBezTo>
                  <a:pt x="446958" y="489618"/>
                  <a:pt x="445553" y="533887"/>
                  <a:pt x="446958" y="577451"/>
                </a:cubicBezTo>
                <a:cubicBezTo>
                  <a:pt x="447661" y="595721"/>
                  <a:pt x="436418" y="592910"/>
                  <a:pt x="425878" y="592910"/>
                </a:cubicBezTo>
                <a:cubicBezTo>
                  <a:pt x="355612" y="592910"/>
                  <a:pt x="288859" y="592910"/>
                  <a:pt x="222808" y="59291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110E1B0-7E91-4B71-8678-315735B0C9CA}"/>
              </a:ext>
            </a:extLst>
          </p:cNvPr>
          <p:cNvSpPr/>
          <p:nvPr/>
        </p:nvSpPr>
        <p:spPr>
          <a:xfrm rot="19455686">
            <a:off x="7763148" y="5068865"/>
            <a:ext cx="1006508" cy="1006510"/>
          </a:xfrm>
          <a:custGeom>
            <a:avLst/>
            <a:gdLst>
              <a:gd name="connsiteX0" fmla="*/ 220096 w 590237"/>
              <a:gd name="connsiteY0" fmla="*/ 31 h 590237"/>
              <a:gd name="connsiteX1" fmla="*/ 422463 w 590237"/>
              <a:gd name="connsiteY1" fmla="*/ 31 h 590237"/>
              <a:gd name="connsiteX2" fmla="*/ 442840 w 590237"/>
              <a:gd name="connsiteY2" fmla="*/ 19705 h 590237"/>
              <a:gd name="connsiteX3" fmla="*/ 442138 w 590237"/>
              <a:gd name="connsiteY3" fmla="*/ 137753 h 590237"/>
              <a:gd name="connsiteX4" fmla="*/ 458299 w 590237"/>
              <a:gd name="connsiteY4" fmla="*/ 172886 h 590237"/>
              <a:gd name="connsiteX5" fmla="*/ 477271 w 590237"/>
              <a:gd name="connsiteY5" fmla="*/ 171481 h 590237"/>
              <a:gd name="connsiteX6" fmla="*/ 548240 w 590237"/>
              <a:gd name="connsiteY6" fmla="*/ 145482 h 590237"/>
              <a:gd name="connsiteX7" fmla="*/ 590400 w 590237"/>
              <a:gd name="connsiteY7" fmla="*/ 238234 h 590237"/>
              <a:gd name="connsiteX8" fmla="*/ 542619 w 590237"/>
              <a:gd name="connsiteY8" fmla="*/ 300068 h 590237"/>
              <a:gd name="connsiteX9" fmla="*/ 487109 w 590237"/>
              <a:gd name="connsiteY9" fmla="*/ 283204 h 590237"/>
              <a:gd name="connsiteX10" fmla="*/ 463920 w 590237"/>
              <a:gd name="connsiteY10" fmla="*/ 267043 h 590237"/>
              <a:gd name="connsiteX11" fmla="*/ 443543 w 590237"/>
              <a:gd name="connsiteY11" fmla="*/ 300068 h 590237"/>
              <a:gd name="connsiteX12" fmla="*/ 444246 w 590237"/>
              <a:gd name="connsiteY12" fmla="*/ 412495 h 590237"/>
              <a:gd name="connsiteX13" fmla="*/ 411220 w 590237"/>
              <a:gd name="connsiteY13" fmla="*/ 444115 h 590237"/>
              <a:gd name="connsiteX14" fmla="*/ 307226 w 590237"/>
              <a:gd name="connsiteY14" fmla="*/ 443412 h 590237"/>
              <a:gd name="connsiteX15" fmla="*/ 276309 w 590237"/>
              <a:gd name="connsiteY15" fmla="*/ 451844 h 590237"/>
              <a:gd name="connsiteX16" fmla="*/ 275606 w 590237"/>
              <a:gd name="connsiteY16" fmla="*/ 482058 h 590237"/>
              <a:gd name="connsiteX17" fmla="*/ 302308 w 590237"/>
              <a:gd name="connsiteY17" fmla="*/ 536163 h 590237"/>
              <a:gd name="connsiteX18" fmla="*/ 242581 w 590237"/>
              <a:gd name="connsiteY18" fmla="*/ 589566 h 590237"/>
              <a:gd name="connsiteX19" fmla="*/ 149127 w 590237"/>
              <a:gd name="connsiteY19" fmla="*/ 553730 h 590237"/>
              <a:gd name="connsiteX20" fmla="*/ 158964 w 590237"/>
              <a:gd name="connsiteY20" fmla="*/ 488382 h 590237"/>
              <a:gd name="connsiteX21" fmla="*/ 175126 w 590237"/>
              <a:gd name="connsiteY21" fmla="*/ 461681 h 590237"/>
              <a:gd name="connsiteX22" fmla="*/ 141398 w 590237"/>
              <a:gd name="connsiteY22" fmla="*/ 442709 h 590237"/>
              <a:gd name="connsiteX23" fmla="*/ 23350 w 590237"/>
              <a:gd name="connsiteY23" fmla="*/ 443412 h 590237"/>
              <a:gd name="connsiteX24" fmla="*/ 162 w 590237"/>
              <a:gd name="connsiteY24" fmla="*/ 421629 h 590237"/>
              <a:gd name="connsiteX25" fmla="*/ 162 w 590237"/>
              <a:gd name="connsiteY25" fmla="*/ 303582 h 590237"/>
              <a:gd name="connsiteX26" fmla="*/ 15621 w 590237"/>
              <a:gd name="connsiteY26" fmla="*/ 264233 h 590237"/>
              <a:gd name="connsiteX27" fmla="*/ 61294 w 590237"/>
              <a:gd name="connsiteY27" fmla="*/ 265638 h 590237"/>
              <a:gd name="connsiteX28" fmla="*/ 105562 w 590237"/>
              <a:gd name="connsiteY28" fmla="*/ 289528 h 590237"/>
              <a:gd name="connsiteX29" fmla="*/ 148424 w 590237"/>
              <a:gd name="connsiteY29" fmla="*/ 234721 h 590237"/>
              <a:gd name="connsiteX30" fmla="*/ 121723 w 590237"/>
              <a:gd name="connsiteY30" fmla="*/ 161644 h 590237"/>
              <a:gd name="connsiteX31" fmla="*/ 65510 w 590237"/>
              <a:gd name="connsiteY31" fmla="*/ 170076 h 590237"/>
              <a:gd name="connsiteX32" fmla="*/ 33890 w 590237"/>
              <a:gd name="connsiteY32" fmla="*/ 188345 h 590237"/>
              <a:gd name="connsiteX33" fmla="*/ 865 w 590237"/>
              <a:gd name="connsiteY33" fmla="*/ 146185 h 590237"/>
              <a:gd name="connsiteX34" fmla="*/ 162 w 590237"/>
              <a:gd name="connsiteY34" fmla="*/ 14787 h 590237"/>
              <a:gd name="connsiteX35" fmla="*/ 19134 w 590237"/>
              <a:gd name="connsiteY35" fmla="*/ 31 h 590237"/>
              <a:gd name="connsiteX36" fmla="*/ 220096 w 590237"/>
              <a:gd name="connsiteY36" fmla="*/ 31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90237" h="590237">
                <a:moveTo>
                  <a:pt x="220096" y="31"/>
                </a:moveTo>
                <a:cubicBezTo>
                  <a:pt x="287552" y="31"/>
                  <a:pt x="355007" y="734"/>
                  <a:pt x="422463" y="31"/>
                </a:cubicBezTo>
                <a:cubicBezTo>
                  <a:pt x="437219" y="31"/>
                  <a:pt x="442840" y="3544"/>
                  <a:pt x="442840" y="19705"/>
                </a:cubicBezTo>
                <a:cubicBezTo>
                  <a:pt x="441435" y="59055"/>
                  <a:pt x="442840" y="98404"/>
                  <a:pt x="442138" y="137753"/>
                </a:cubicBezTo>
                <a:cubicBezTo>
                  <a:pt x="442138" y="152509"/>
                  <a:pt x="446354" y="164454"/>
                  <a:pt x="458299" y="172886"/>
                </a:cubicBezTo>
                <a:cubicBezTo>
                  <a:pt x="465326" y="177805"/>
                  <a:pt x="470947" y="179210"/>
                  <a:pt x="477271" y="171481"/>
                </a:cubicBezTo>
                <a:cubicBezTo>
                  <a:pt x="495540" y="148996"/>
                  <a:pt x="513810" y="126510"/>
                  <a:pt x="548240" y="145482"/>
                </a:cubicBezTo>
                <a:cubicBezTo>
                  <a:pt x="580563" y="163751"/>
                  <a:pt x="596021" y="197479"/>
                  <a:pt x="590400" y="238234"/>
                </a:cubicBezTo>
                <a:cubicBezTo>
                  <a:pt x="586184" y="267746"/>
                  <a:pt x="568617" y="288123"/>
                  <a:pt x="542619" y="300068"/>
                </a:cubicBezTo>
                <a:cubicBezTo>
                  <a:pt x="520133" y="310608"/>
                  <a:pt x="502567" y="300068"/>
                  <a:pt x="487109" y="283204"/>
                </a:cubicBezTo>
                <a:cubicBezTo>
                  <a:pt x="480784" y="276178"/>
                  <a:pt x="478676" y="259314"/>
                  <a:pt x="463920" y="267043"/>
                </a:cubicBezTo>
                <a:cubicBezTo>
                  <a:pt x="451272" y="273367"/>
                  <a:pt x="442840" y="283907"/>
                  <a:pt x="443543" y="300068"/>
                </a:cubicBezTo>
                <a:cubicBezTo>
                  <a:pt x="444246" y="337310"/>
                  <a:pt x="441435" y="375253"/>
                  <a:pt x="444246" y="412495"/>
                </a:cubicBezTo>
                <a:cubicBezTo>
                  <a:pt x="446354" y="440601"/>
                  <a:pt x="436517" y="446222"/>
                  <a:pt x="411220" y="444115"/>
                </a:cubicBezTo>
                <a:cubicBezTo>
                  <a:pt x="376790" y="442006"/>
                  <a:pt x="341657" y="443412"/>
                  <a:pt x="307226" y="443412"/>
                </a:cubicBezTo>
                <a:cubicBezTo>
                  <a:pt x="295984" y="443412"/>
                  <a:pt x="285444" y="443412"/>
                  <a:pt x="276309" y="451844"/>
                </a:cubicBezTo>
                <a:cubicBezTo>
                  <a:pt x="266472" y="461681"/>
                  <a:pt x="259445" y="470816"/>
                  <a:pt x="275606" y="482058"/>
                </a:cubicBezTo>
                <a:cubicBezTo>
                  <a:pt x="293876" y="495409"/>
                  <a:pt x="310740" y="510868"/>
                  <a:pt x="302308" y="536163"/>
                </a:cubicBezTo>
                <a:cubicBezTo>
                  <a:pt x="292471" y="564270"/>
                  <a:pt x="273499" y="583945"/>
                  <a:pt x="242581" y="589566"/>
                </a:cubicBezTo>
                <a:cubicBezTo>
                  <a:pt x="201827" y="596593"/>
                  <a:pt x="168801" y="584647"/>
                  <a:pt x="149127" y="553730"/>
                </a:cubicBezTo>
                <a:cubicBezTo>
                  <a:pt x="132966" y="528434"/>
                  <a:pt x="135777" y="510868"/>
                  <a:pt x="158964" y="488382"/>
                </a:cubicBezTo>
                <a:cubicBezTo>
                  <a:pt x="166694" y="481356"/>
                  <a:pt x="183558" y="477842"/>
                  <a:pt x="175126" y="461681"/>
                </a:cubicBezTo>
                <a:cubicBezTo>
                  <a:pt x="168099" y="449033"/>
                  <a:pt x="156856" y="442709"/>
                  <a:pt x="141398" y="442709"/>
                </a:cubicBezTo>
                <a:cubicBezTo>
                  <a:pt x="102048" y="443412"/>
                  <a:pt x="62699" y="442006"/>
                  <a:pt x="23350" y="443412"/>
                </a:cubicBezTo>
                <a:cubicBezTo>
                  <a:pt x="6486" y="444115"/>
                  <a:pt x="-1243" y="440601"/>
                  <a:pt x="162" y="421629"/>
                </a:cubicBezTo>
                <a:cubicBezTo>
                  <a:pt x="1567" y="382280"/>
                  <a:pt x="865" y="342931"/>
                  <a:pt x="162" y="303582"/>
                </a:cubicBezTo>
                <a:cubicBezTo>
                  <a:pt x="162" y="288123"/>
                  <a:pt x="4378" y="274772"/>
                  <a:pt x="15621" y="264233"/>
                </a:cubicBezTo>
                <a:cubicBezTo>
                  <a:pt x="31079" y="249477"/>
                  <a:pt x="45835" y="245261"/>
                  <a:pt x="61294" y="265638"/>
                </a:cubicBezTo>
                <a:cubicBezTo>
                  <a:pt x="71834" y="280394"/>
                  <a:pt x="83779" y="297960"/>
                  <a:pt x="105562" y="289528"/>
                </a:cubicBezTo>
                <a:cubicBezTo>
                  <a:pt x="129452" y="279691"/>
                  <a:pt x="146317" y="262124"/>
                  <a:pt x="148424" y="234721"/>
                </a:cubicBezTo>
                <a:cubicBezTo>
                  <a:pt x="151235" y="205911"/>
                  <a:pt x="147019" y="179913"/>
                  <a:pt x="121723" y="161644"/>
                </a:cubicBezTo>
                <a:cubicBezTo>
                  <a:pt x="99238" y="145482"/>
                  <a:pt x="86590" y="147590"/>
                  <a:pt x="65510" y="170076"/>
                </a:cubicBezTo>
                <a:cubicBezTo>
                  <a:pt x="57078" y="179210"/>
                  <a:pt x="52862" y="196074"/>
                  <a:pt x="33890" y="188345"/>
                </a:cubicBezTo>
                <a:cubicBezTo>
                  <a:pt x="14918" y="180616"/>
                  <a:pt x="865" y="167265"/>
                  <a:pt x="865" y="146185"/>
                </a:cubicBezTo>
                <a:cubicBezTo>
                  <a:pt x="162" y="102620"/>
                  <a:pt x="1567" y="58352"/>
                  <a:pt x="162" y="14787"/>
                </a:cubicBezTo>
                <a:cubicBezTo>
                  <a:pt x="-540" y="-1374"/>
                  <a:pt x="7892" y="31"/>
                  <a:pt x="19134" y="31"/>
                </a:cubicBezTo>
                <a:cubicBezTo>
                  <a:pt x="84482" y="31"/>
                  <a:pt x="152640" y="31"/>
                  <a:pt x="220096" y="3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19210CB7-44CB-4673-BA3A-5DCF999F83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6693211"/>
              </p:ext>
            </p:extLst>
          </p:nvPr>
        </p:nvGraphicFramePr>
        <p:xfrm>
          <a:off x="537883" y="1728799"/>
          <a:ext cx="5253318" cy="26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1BCD74E5-3188-408E-A4F9-70BC18E098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194262"/>
              </p:ext>
            </p:extLst>
          </p:nvPr>
        </p:nvGraphicFramePr>
        <p:xfrm>
          <a:off x="6211011" y="1780904"/>
          <a:ext cx="5819624" cy="272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3519B65-B3B7-458A-B023-75E0E3BA592C}"/>
              </a:ext>
            </a:extLst>
          </p:cNvPr>
          <p:cNvSpPr txBox="1"/>
          <p:nvPr/>
        </p:nvSpPr>
        <p:spPr>
          <a:xfrm>
            <a:off x="7456840" y="6098068"/>
            <a:ext cx="293467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Listening needed</a:t>
            </a:r>
          </a:p>
        </p:txBody>
      </p:sp>
    </p:spTree>
    <p:extLst>
      <p:ext uri="{BB962C8B-B14F-4D97-AF65-F5344CB8AC3E}">
        <p14:creationId xmlns:p14="http://schemas.microsoft.com/office/powerpoint/2010/main" val="241113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67549-9BDF-4512-913D-EF0D767DF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importance of listening when facing common challenges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B029A23-1476-4B93-B873-9A7BBDF0A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7206" y="2109784"/>
            <a:ext cx="7402606" cy="447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30B2E36-1B3B-4F89-A2A0-9F6092BCB05D}"/>
              </a:ext>
            </a:extLst>
          </p:cNvPr>
          <p:cNvSpPr txBox="1">
            <a:spLocks/>
          </p:cNvSpPr>
          <p:nvPr/>
        </p:nvSpPr>
        <p:spPr>
          <a:xfrm>
            <a:off x="838200" y="812340"/>
            <a:ext cx="10515600" cy="734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4000" b="1" i="0" kern="1200" dirty="0">
                <a:solidFill>
                  <a:schemeClr val="accent2"/>
                </a:solidFill>
                <a:latin typeface="LORA BOLD ROMAN" pitchFamily="2" charset="77"/>
                <a:ea typeface="+mj-ea"/>
                <a:cs typeface="+mj-cs"/>
              </a:defRPr>
            </a:lvl1pPr>
          </a:lstStyle>
          <a:p>
            <a:r>
              <a:rPr lang="en-US"/>
              <a:t>To sum up… </a:t>
            </a:r>
          </a:p>
        </p:txBody>
      </p:sp>
    </p:spTree>
    <p:extLst>
      <p:ext uri="{BB962C8B-B14F-4D97-AF65-F5344CB8AC3E}">
        <p14:creationId xmlns:p14="http://schemas.microsoft.com/office/powerpoint/2010/main" val="3102984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DFEA0-FEC0-498B-A04F-CE249B1C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F888F-F3CA-41DD-927C-9BD8A3FF9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Reflect on which type of listening do you normally engage in when working?</a:t>
            </a:r>
          </a:p>
          <a:p>
            <a:r>
              <a:rPr lang="en-US"/>
              <a:t>What did you get out of it?</a:t>
            </a:r>
          </a:p>
          <a:p>
            <a:r>
              <a:rPr lang="en-US"/>
              <a:t>Do you think different types of listening are important when addressing societal challenges? </a:t>
            </a:r>
          </a:p>
        </p:txBody>
      </p:sp>
    </p:spTree>
    <p:extLst>
      <p:ext uri="{BB962C8B-B14F-4D97-AF65-F5344CB8AC3E}">
        <p14:creationId xmlns:p14="http://schemas.microsoft.com/office/powerpoint/2010/main" val="394297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E702-D7A0-4D80-864A-74E1FA5C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F1B61-4E01-4B46-920C-43D2B9126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https://www.youtube.com/watch?v=eLfXpRkVZaI</a:t>
            </a:r>
            <a:endParaRPr lang="en-US"/>
          </a:p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https://www.collaboratiohelvetica.ch/en/blog/2020/1/15/4-levels-of-listening-theory-u-deep-listening-exercise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(Thanks Adriana for the support!)</a:t>
            </a:r>
          </a:p>
        </p:txBody>
      </p:sp>
    </p:spTree>
    <p:extLst>
      <p:ext uri="{BB962C8B-B14F-4D97-AF65-F5344CB8AC3E}">
        <p14:creationId xmlns:p14="http://schemas.microsoft.com/office/powerpoint/2010/main" val="270273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 descr="The Hollies – Listen To Me (1968, Vinyl) - Discogs">
            <a:extLst>
              <a:ext uri="{FF2B5EF4-FFF2-40B4-BE49-F238E27FC236}">
                <a16:creationId xmlns:a16="http://schemas.microsoft.com/office/drawing/2014/main" id="{60C91384-C4A6-4559-A611-4260F5D8D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 bwMode="auto">
          <a:xfrm>
            <a:off x="1287463" y="3192463"/>
            <a:ext cx="2466975" cy="2360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quincy jones - back on the block / listen up - - Comprar Discos Singles  Vinilos de música Funk, Soul y Black Music en todocoleccion - 26339607">
            <a:extLst>
              <a:ext uri="{FF2B5EF4-FFF2-40B4-BE49-F238E27FC236}">
                <a16:creationId xmlns:a16="http://schemas.microsoft.com/office/drawing/2014/main" id="{D47B39AD-54AE-445F-8DAD-55C408C682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" b="-6"/>
          <a:stretch/>
        </p:blipFill>
        <p:spPr bwMode="auto">
          <a:xfrm>
            <a:off x="3822700" y="3192463"/>
            <a:ext cx="2465388" cy="2360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Beyonce - Listen by @lulacallista &amp; @FredokristopN70 by lulacallista">
            <a:extLst>
              <a:ext uri="{FF2B5EF4-FFF2-40B4-BE49-F238E27FC236}">
                <a16:creationId xmlns:a16="http://schemas.microsoft.com/office/drawing/2014/main" id="{3B62399C-A1F5-437E-9115-FACB9C9C89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 bwMode="auto">
          <a:xfrm>
            <a:off x="6356350" y="3192463"/>
            <a:ext cx="2466975" cy="2360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A8AB0DC9-F5E5-4E61-A2DE-A8C3803C5F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 b="-4"/>
          <a:stretch/>
        </p:blipFill>
        <p:spPr bwMode="auto">
          <a:xfrm>
            <a:off x="8891588" y="3192463"/>
            <a:ext cx="2459038" cy="2360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581E451-7820-F744-B083-9ABCEB64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importance of listening</a:t>
            </a:r>
          </a:p>
        </p:txBody>
      </p:sp>
    </p:spTree>
    <p:extLst>
      <p:ext uri="{BB962C8B-B14F-4D97-AF65-F5344CB8AC3E}">
        <p14:creationId xmlns:p14="http://schemas.microsoft.com/office/powerpoint/2010/main" val="17297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91"/>
    </mc:Choice>
    <mc:Fallback xmlns="">
      <p:transition spd="slow" advTm="612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6E67-FB41-4C10-83E1-87A16B9F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popular knowledge on listening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F26B45E8-DA5E-43E4-959D-AD6E8ADEA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503882"/>
              </p:ext>
            </p:extLst>
          </p:nvPr>
        </p:nvGraphicFramePr>
        <p:xfrm>
          <a:off x="606287" y="574513"/>
          <a:ext cx="10316817" cy="570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63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CF5F2-E789-440D-9D41-C23821E7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ALARM!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Siren with solid fill">
            <a:extLst>
              <a:ext uri="{FF2B5EF4-FFF2-40B4-BE49-F238E27FC236}">
                <a16:creationId xmlns:a16="http://schemas.microsoft.com/office/drawing/2014/main" id="{9ACE1AF2-24CC-4484-A799-7A58D3135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graphicFrame>
        <p:nvGraphicFramePr>
          <p:cNvPr id="12" name="TextBox 3">
            <a:extLst>
              <a:ext uri="{FF2B5EF4-FFF2-40B4-BE49-F238E27FC236}">
                <a16:creationId xmlns:a16="http://schemas.microsoft.com/office/drawing/2014/main" id="{B3E0DCAB-CB8C-44AE-BB2A-EDE7D814FB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709915"/>
              </p:ext>
            </p:extLst>
          </p:nvPr>
        </p:nvGraphicFramePr>
        <p:xfrm>
          <a:off x="4311888" y="2293722"/>
          <a:ext cx="7236646" cy="3590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E51C7C0-DBFA-45E2-ABF1-D717034234D0}"/>
              </a:ext>
            </a:extLst>
          </p:cNvPr>
          <p:cNvSpPr txBox="1"/>
          <p:nvPr/>
        </p:nvSpPr>
        <p:spPr>
          <a:xfrm>
            <a:off x="2405270" y="5739991"/>
            <a:ext cx="9481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We need better guidance on HOW to listen! </a:t>
            </a:r>
          </a:p>
        </p:txBody>
      </p:sp>
    </p:spTree>
    <p:extLst>
      <p:ext uri="{BB962C8B-B14F-4D97-AF65-F5344CB8AC3E}">
        <p14:creationId xmlns:p14="http://schemas.microsoft.com/office/powerpoint/2010/main" val="418774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EA54-8C80-4631-A17D-0F42BCB1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1 – Download 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5F72FFD-7447-498A-B478-9E4CEE5B6EF9}"/>
              </a:ext>
            </a:extLst>
          </p:cNvPr>
          <p:cNvSpPr/>
          <p:nvPr/>
        </p:nvSpPr>
        <p:spPr>
          <a:xfrm>
            <a:off x="1810871" y="2189979"/>
            <a:ext cx="537882" cy="449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70B7772-5DAE-4B7C-9AE4-BF2AF0102574}"/>
              </a:ext>
            </a:extLst>
          </p:cNvPr>
          <p:cNvSpPr/>
          <p:nvPr/>
        </p:nvSpPr>
        <p:spPr>
          <a:xfrm>
            <a:off x="1810871" y="3429000"/>
            <a:ext cx="537882" cy="789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74DA4-5279-44E5-BA02-DA218B7A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56" y="15548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/>
              <a:t>Listen from your habits </a:t>
            </a:r>
          </a:p>
          <a:p>
            <a:pPr marL="0" indent="0">
              <a:buNone/>
            </a:pPr>
            <a:r>
              <a:rPr lang="en-US" sz="3600" b="1"/>
              <a:t> </a:t>
            </a:r>
          </a:p>
          <a:p>
            <a:pPr marL="0" indent="0">
              <a:buNone/>
            </a:pPr>
            <a:r>
              <a:rPr lang="en-US" sz="3600" b="1"/>
              <a:t>Judgement </a:t>
            </a:r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r>
              <a:rPr lang="en-US" sz="3600" b="1"/>
              <a:t>Confirmation of old opinions/</a:t>
            </a:r>
          </a:p>
          <a:p>
            <a:pPr marL="0" indent="0">
              <a:buNone/>
            </a:pPr>
            <a:r>
              <a:rPr lang="en-US" sz="3600" b="1"/>
              <a:t>Rules re-enaction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6CA1706C-6275-4D98-972E-21775B15F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6181" y="1546590"/>
            <a:ext cx="4820163" cy="399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41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EA54-8C80-4631-A17D-0F42BCB1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2 – Factual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74DA4-5279-44E5-BA02-DA218B7A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56" y="155489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/>
              <a:t>Listen from outside</a:t>
            </a:r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r>
              <a:rPr lang="en-US" sz="3600" b="1"/>
              <a:t>With an open mind</a:t>
            </a:r>
          </a:p>
          <a:p>
            <a:pPr marL="0" indent="0">
              <a:buNone/>
            </a:pPr>
            <a:r>
              <a:rPr lang="en-US" sz="3600" b="1"/>
              <a:t> </a:t>
            </a:r>
          </a:p>
          <a:p>
            <a:pPr marL="0" indent="0">
              <a:buNone/>
            </a:pPr>
            <a:r>
              <a:rPr lang="en-US" sz="3600" b="1"/>
              <a:t>Identification of discordant data</a:t>
            </a:r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r>
              <a:rPr lang="en-US" sz="3600" b="1"/>
              <a:t>Debate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5F72FFD-7447-498A-B478-9E4CEE5B6EF9}"/>
              </a:ext>
            </a:extLst>
          </p:cNvPr>
          <p:cNvSpPr/>
          <p:nvPr/>
        </p:nvSpPr>
        <p:spPr>
          <a:xfrm>
            <a:off x="1703295" y="3096419"/>
            <a:ext cx="537882" cy="51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70B7772-5DAE-4B7C-9AE4-BF2AF0102574}"/>
              </a:ext>
            </a:extLst>
          </p:cNvPr>
          <p:cNvSpPr/>
          <p:nvPr/>
        </p:nvSpPr>
        <p:spPr>
          <a:xfrm>
            <a:off x="1703295" y="4096741"/>
            <a:ext cx="537882" cy="788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0CC0027-B8C4-41AE-B2AD-6BDB67159250}"/>
              </a:ext>
            </a:extLst>
          </p:cNvPr>
          <p:cNvSpPr/>
          <p:nvPr/>
        </p:nvSpPr>
        <p:spPr>
          <a:xfrm>
            <a:off x="1703295" y="2030964"/>
            <a:ext cx="537882" cy="51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0" descr="The Simpsons: 10 Reasons We Can All Look Up To Lisa | ScreenRant">
            <a:extLst>
              <a:ext uri="{FF2B5EF4-FFF2-40B4-BE49-F238E27FC236}">
                <a16:creationId xmlns:a16="http://schemas.microsoft.com/office/drawing/2014/main" id="{002EFF07-9FFC-4CD2-A6E4-F415D06DE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763" y="951764"/>
            <a:ext cx="4419037" cy="23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Muere Quino, el padre de Mafalda, a los 88 años">
            <a:extLst>
              <a:ext uri="{FF2B5EF4-FFF2-40B4-BE49-F238E27FC236}">
                <a16:creationId xmlns:a16="http://schemas.microsoft.com/office/drawing/2014/main" id="{5355B7A8-C294-44AB-9CA5-5343CBE40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3748" y="3466880"/>
            <a:ext cx="5142937" cy="34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8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2DB57-DAFD-4813-B6B8-44B3DF98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3 – Empathetic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9659-6FA7-4248-8297-60A14BC4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/>
              <a:t>Listen from within</a:t>
            </a:r>
          </a:p>
          <a:p>
            <a:endParaRPr lang="en-US" sz="3600"/>
          </a:p>
          <a:p>
            <a:pPr marL="0" indent="0">
              <a:buNone/>
            </a:pPr>
            <a:r>
              <a:rPr lang="en-US" sz="3300" b="1"/>
              <a:t>With an open hearth</a:t>
            </a:r>
          </a:p>
          <a:p>
            <a:endParaRPr lang="en-US" sz="3600"/>
          </a:p>
          <a:p>
            <a:pPr marL="0" indent="0">
              <a:buNone/>
            </a:pPr>
            <a:r>
              <a:rPr lang="en-US" sz="3300" b="1"/>
              <a:t>Seeing through other peoples’ eyes</a:t>
            </a:r>
          </a:p>
          <a:p>
            <a:pPr marL="0" indent="0">
              <a:buNone/>
            </a:pPr>
            <a:endParaRPr lang="en-US" sz="3300" b="1"/>
          </a:p>
          <a:p>
            <a:pPr marL="0" indent="0">
              <a:buNone/>
            </a:pPr>
            <a:r>
              <a:rPr lang="en-US" sz="3300" b="1"/>
              <a:t>Dialogue and connection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14" descr="harry potter dumbledore harry hagrid, harry , potter - PicMix">
            <a:extLst>
              <a:ext uri="{FF2B5EF4-FFF2-40B4-BE49-F238E27FC236}">
                <a16:creationId xmlns:a16="http://schemas.microsoft.com/office/drawing/2014/main" id="{436D41AB-87A1-4C83-99BB-FCCD7CB62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54949" y="1357731"/>
            <a:ext cx="3141286" cy="261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Empathetic Listening - Inside Out, 2015 | Social emotional skills,  Emotional skills, Communication skills">
            <a:extLst>
              <a:ext uri="{FF2B5EF4-FFF2-40B4-BE49-F238E27FC236}">
                <a16:creationId xmlns:a16="http://schemas.microsoft.com/office/drawing/2014/main" id="{6F92EB26-7CA7-4CB5-8645-C8FF7AF6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913" y="454986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67A3B34F-C33D-41AC-B0FC-B294C836AC51}"/>
              </a:ext>
            </a:extLst>
          </p:cNvPr>
          <p:cNvSpPr/>
          <p:nvPr/>
        </p:nvSpPr>
        <p:spPr>
          <a:xfrm>
            <a:off x="1703295" y="2408087"/>
            <a:ext cx="537882" cy="51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2523B40-7749-4BBF-9F80-19EECA98B443}"/>
              </a:ext>
            </a:extLst>
          </p:cNvPr>
          <p:cNvSpPr/>
          <p:nvPr/>
        </p:nvSpPr>
        <p:spPr>
          <a:xfrm>
            <a:off x="1703295" y="3675992"/>
            <a:ext cx="537882" cy="51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CDDE6FA-80A0-43F7-AEDC-200823F27643}"/>
              </a:ext>
            </a:extLst>
          </p:cNvPr>
          <p:cNvSpPr/>
          <p:nvPr/>
        </p:nvSpPr>
        <p:spPr>
          <a:xfrm>
            <a:off x="1703295" y="4889693"/>
            <a:ext cx="537882" cy="51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EA54-8C80-4631-A17D-0F42BCB1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4 – Generative listening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74DA4-5279-44E5-BA02-DA218B7A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432" y="154659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/>
              <a:t>Listen from the source</a:t>
            </a:r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r>
              <a:rPr lang="en-US" sz="3600" b="1"/>
              <a:t>With an open will</a:t>
            </a:r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r>
              <a:rPr lang="en-US" sz="3600" b="1"/>
              <a:t>Connecting to an emerging future</a:t>
            </a:r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endParaRPr lang="en-US" sz="3600" b="1"/>
          </a:p>
          <a:p>
            <a:pPr marL="0" indent="0">
              <a:buNone/>
            </a:pPr>
            <a:r>
              <a:rPr lang="en-US" sz="3600" b="1"/>
              <a:t>Collective creativity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5F72FFD-7447-498A-B478-9E4CEE5B6EF9}"/>
              </a:ext>
            </a:extLst>
          </p:cNvPr>
          <p:cNvSpPr/>
          <p:nvPr/>
        </p:nvSpPr>
        <p:spPr>
          <a:xfrm>
            <a:off x="1703295" y="3096418"/>
            <a:ext cx="412376" cy="788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70B7772-5DAE-4B7C-9AE4-BF2AF0102574}"/>
              </a:ext>
            </a:extLst>
          </p:cNvPr>
          <p:cNvSpPr/>
          <p:nvPr/>
        </p:nvSpPr>
        <p:spPr>
          <a:xfrm>
            <a:off x="1703295" y="4514468"/>
            <a:ext cx="537882" cy="788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0CC0027-B8C4-41AE-B2AD-6BDB67159250}"/>
              </a:ext>
            </a:extLst>
          </p:cNvPr>
          <p:cNvSpPr/>
          <p:nvPr/>
        </p:nvSpPr>
        <p:spPr>
          <a:xfrm>
            <a:off x="1703295" y="2030964"/>
            <a:ext cx="537882" cy="515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52" name="Picture 8" descr="Freddie Mercury Wembley David Guevara - Artelista.com">
            <a:extLst>
              <a:ext uri="{FF2B5EF4-FFF2-40B4-BE49-F238E27FC236}">
                <a16:creationId xmlns:a16="http://schemas.microsoft.com/office/drawing/2014/main" id="{3E52C50E-AC68-4C20-9645-D8D5ABD1A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030964"/>
            <a:ext cx="5702392" cy="379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47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6E83D-BFAF-41B3-9DF0-BBB67C5A9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6339"/>
            <a:ext cx="10515600" cy="734250"/>
          </a:xfrm>
        </p:spPr>
        <p:txBody>
          <a:bodyPr/>
          <a:lstStyle/>
          <a:p>
            <a:r>
              <a:rPr lang="en-US"/>
              <a:t>Summary and implications for action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C6375D-9979-457E-BE9C-1F82BD2AD640}"/>
              </a:ext>
            </a:extLst>
          </p:cNvPr>
          <p:cNvGrpSpPr/>
          <p:nvPr/>
        </p:nvGrpSpPr>
        <p:grpSpPr>
          <a:xfrm>
            <a:off x="202096" y="1306341"/>
            <a:ext cx="8557591" cy="5577788"/>
            <a:chOff x="228600" y="1373787"/>
            <a:chExt cx="8557591" cy="5577788"/>
          </a:xfrm>
        </p:grpSpPr>
        <p:pic>
          <p:nvPicPr>
            <p:cNvPr id="1026" name="Picture 2" descr="Image preview">
              <a:extLst>
                <a:ext uri="{FF2B5EF4-FFF2-40B4-BE49-F238E27FC236}">
                  <a16:creationId xmlns:a16="http://schemas.microsoft.com/office/drawing/2014/main" id="{53BE5751-D643-43B4-BADE-C3071488ED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373787"/>
              <a:ext cx="8557591" cy="5577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9D7E808-6A28-43E0-A8A5-289F4894CAF8}"/>
                </a:ext>
              </a:extLst>
            </p:cNvPr>
            <p:cNvSpPr txBox="1"/>
            <p:nvPr/>
          </p:nvSpPr>
          <p:spPr>
            <a:xfrm>
              <a:off x="3929216" y="2895880"/>
              <a:ext cx="1240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Cavolini" panose="03000502040302020204" pitchFamily="66" charset="0"/>
                  <a:cs typeface="Cavolini" panose="03000502040302020204" pitchFamily="66" charset="0"/>
                </a:rPr>
                <a:t>I in me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D3F0AF4-246F-46CE-B9D8-053F9F4E2485}"/>
                </a:ext>
              </a:extLst>
            </p:cNvPr>
            <p:cNvSpPr txBox="1"/>
            <p:nvPr/>
          </p:nvSpPr>
          <p:spPr>
            <a:xfrm>
              <a:off x="4065647" y="3968102"/>
              <a:ext cx="1489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Cavolini" panose="03000502040302020204" pitchFamily="66" charset="0"/>
                  <a:cs typeface="Cavolini" panose="03000502040302020204" pitchFamily="66" charset="0"/>
                </a:rPr>
                <a:t>I in it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0A6E81A-8D31-4C6A-8E7F-16698C3C55DC}"/>
                </a:ext>
              </a:extLst>
            </p:cNvPr>
            <p:cNvSpPr txBox="1"/>
            <p:nvPr/>
          </p:nvSpPr>
          <p:spPr>
            <a:xfrm>
              <a:off x="3804705" y="4923727"/>
              <a:ext cx="1489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Cavolini" panose="03000502040302020204" pitchFamily="66" charset="0"/>
                  <a:cs typeface="Cavolini" panose="03000502040302020204" pitchFamily="66" charset="0"/>
                </a:rPr>
                <a:t>I in you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212AB4-61EB-4CA0-AA60-3DCA2371D3B1}"/>
                </a:ext>
              </a:extLst>
            </p:cNvPr>
            <p:cNvSpPr txBox="1"/>
            <p:nvPr/>
          </p:nvSpPr>
          <p:spPr>
            <a:xfrm>
              <a:off x="3804704" y="6389614"/>
              <a:ext cx="14897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latin typeface="Cavolini" panose="03000502040302020204" pitchFamily="66" charset="0"/>
                  <a:cs typeface="Cavolini" panose="03000502040302020204" pitchFamily="66" charset="0"/>
                </a:rPr>
                <a:t>I in us</a:t>
              </a:r>
            </a:p>
          </p:txBody>
        </p:sp>
      </p:grp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4AFB6A6D-06AA-40E0-8651-98BBAE428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599517"/>
              </p:ext>
            </p:extLst>
          </p:nvPr>
        </p:nvGraphicFramePr>
        <p:xfrm>
          <a:off x="9007025" y="1327967"/>
          <a:ext cx="2482610" cy="4992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2610">
                  <a:extLst>
                    <a:ext uri="{9D8B030D-6E8A-4147-A177-3AD203B41FA5}">
                      <a16:colId xmlns:a16="http://schemas.microsoft.com/office/drawing/2014/main" val="3679929762"/>
                    </a:ext>
                  </a:extLst>
                </a:gridCol>
              </a:tblGrid>
              <a:tr h="928520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latin typeface="Ink Free" panose="03080402000500000000" pitchFamily="66" charset="0"/>
                        </a:rPr>
                        <a:t>Global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70347"/>
                  </a:ext>
                </a:extLst>
              </a:tr>
              <a:tr h="928520">
                <a:tc>
                  <a:txBody>
                    <a:bodyPr/>
                    <a:lstStyle/>
                    <a:p>
                      <a:r>
                        <a:rPr lang="en-US">
                          <a:latin typeface="Ink Free" panose="03080402000500000000" pitchFamily="66" charset="0"/>
                        </a:rPr>
                        <a:t>Hierarchy/Planning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3115"/>
                  </a:ext>
                </a:extLst>
              </a:tr>
              <a:tr h="1045231">
                <a:tc>
                  <a:txBody>
                    <a:bodyPr/>
                    <a:lstStyle/>
                    <a:p>
                      <a:r>
                        <a:rPr lang="en-US">
                          <a:latin typeface="Ink Free" panose="03080402000500000000" pitchFamily="66" charset="0"/>
                        </a:rPr>
                        <a:t>Market/Competition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527947"/>
                  </a:ext>
                </a:extLst>
              </a:tr>
              <a:tr h="1045231">
                <a:tc>
                  <a:txBody>
                    <a:bodyPr/>
                    <a:lstStyle/>
                    <a:p>
                      <a:r>
                        <a:rPr lang="en-US">
                          <a:latin typeface="Ink Free" panose="03080402000500000000" pitchFamily="66" charset="0"/>
                        </a:rPr>
                        <a:t>Dialogue/Adjustment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917408"/>
                  </a:ext>
                </a:extLst>
              </a:tr>
              <a:tr h="1045231">
                <a:tc>
                  <a:txBody>
                    <a:bodyPr/>
                    <a:lstStyle/>
                    <a:p>
                      <a:r>
                        <a:rPr lang="en-US">
                          <a:latin typeface="Ink Free" panose="03080402000500000000" pitchFamily="66" charset="0"/>
                        </a:rPr>
                        <a:t>Co-Creation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594743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34B2B7-3130-4E06-BCAC-0993F8AC87A0}"/>
              </a:ext>
            </a:extLst>
          </p:cNvPr>
          <p:cNvCxnSpPr/>
          <p:nvPr/>
        </p:nvCxnSpPr>
        <p:spPr>
          <a:xfrm flipV="1">
            <a:off x="387626" y="1302026"/>
            <a:ext cx="0" cy="51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489ACB-BAC2-4B81-A33F-EF43BDC544E1}"/>
              </a:ext>
            </a:extLst>
          </p:cNvPr>
          <p:cNvCxnSpPr>
            <a:cxnSpLocks/>
          </p:cNvCxnSpPr>
          <p:nvPr/>
        </p:nvCxnSpPr>
        <p:spPr>
          <a:xfrm>
            <a:off x="8239539" y="2613991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6C92673-A395-4D1D-9CFB-A0903BFF7F88}"/>
              </a:ext>
            </a:extLst>
          </p:cNvPr>
          <p:cNvCxnSpPr>
            <a:cxnSpLocks/>
          </p:cNvCxnSpPr>
          <p:nvPr/>
        </p:nvCxnSpPr>
        <p:spPr>
          <a:xfrm>
            <a:off x="8321225" y="3650973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4444DAB-B8F0-424F-89F8-3751D54696B6}"/>
              </a:ext>
            </a:extLst>
          </p:cNvPr>
          <p:cNvCxnSpPr>
            <a:cxnSpLocks/>
          </p:cNvCxnSpPr>
          <p:nvPr/>
        </p:nvCxnSpPr>
        <p:spPr>
          <a:xfrm>
            <a:off x="8301863" y="4707459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CD2D7F1-CA5E-4E5E-87A3-CAD0C6A3712F}"/>
              </a:ext>
            </a:extLst>
          </p:cNvPr>
          <p:cNvCxnSpPr>
            <a:cxnSpLocks/>
          </p:cNvCxnSpPr>
          <p:nvPr/>
        </p:nvCxnSpPr>
        <p:spPr>
          <a:xfrm>
            <a:off x="8272562" y="5873237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9237"/>
      </p:ext>
    </p:extLst>
  </p:cSld>
  <p:clrMapOvr>
    <a:masterClrMapping/>
  </p:clrMapOvr>
</p:sld>
</file>

<file path=ppt/theme/theme1.xml><?xml version="1.0" encoding="utf-8"?>
<a:theme xmlns:a="http://schemas.openxmlformats.org/drawingml/2006/main" name="PR-I_Style1">
  <a:themeElements>
    <a:clrScheme name="Pr-i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589A7"/>
      </a:accent1>
      <a:accent2>
        <a:srgbClr val="023B53"/>
      </a:accent2>
      <a:accent3>
        <a:srgbClr val="F0D612"/>
      </a:accent3>
      <a:accent4>
        <a:srgbClr val="EE8857"/>
      </a:accent4>
      <a:accent5>
        <a:srgbClr val="6D6D70"/>
      </a:accent5>
      <a:accent6>
        <a:srgbClr val="D9DDDE"/>
      </a:accent6>
      <a:hlink>
        <a:srgbClr val="0589A7"/>
      </a:hlink>
      <a:folHlink>
        <a:srgbClr val="023B5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-I_Style2">
  <a:themeElements>
    <a:clrScheme name="Pr-i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589A7"/>
      </a:accent1>
      <a:accent2>
        <a:srgbClr val="023B53"/>
      </a:accent2>
      <a:accent3>
        <a:srgbClr val="F0D612"/>
      </a:accent3>
      <a:accent4>
        <a:srgbClr val="EE8857"/>
      </a:accent4>
      <a:accent5>
        <a:srgbClr val="6D6D70"/>
      </a:accent5>
      <a:accent6>
        <a:srgbClr val="D9DDDE"/>
      </a:accent6>
      <a:hlink>
        <a:srgbClr val="0589A7"/>
      </a:hlink>
      <a:folHlink>
        <a:srgbClr val="023B5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11909</TotalTime>
  <Words>852</Words>
  <Application>Microsoft Office PowerPoint</Application>
  <PresentationFormat>Widescreen</PresentationFormat>
  <Paragraphs>160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Calibri Light</vt:lpstr>
      <vt:lpstr>Cavolini</vt:lpstr>
      <vt:lpstr>Ink Free</vt:lpstr>
      <vt:lpstr>LORA BOLD ROMAN</vt:lpstr>
      <vt:lpstr>LORA MEDIUM ROMAN</vt:lpstr>
      <vt:lpstr>LORA REGULAR ROMAN</vt:lpstr>
      <vt:lpstr>Source Sans Pro</vt:lpstr>
      <vt:lpstr>Source Sans Pro Light</vt:lpstr>
      <vt:lpstr>Source Sans Pro SemiBold</vt:lpstr>
      <vt:lpstr>PR-I_Style1</vt:lpstr>
      <vt:lpstr>PR-I_Style2</vt:lpstr>
      <vt:lpstr>Four levels of listening</vt:lpstr>
      <vt:lpstr>The importance of listening</vt:lpstr>
      <vt:lpstr>Current popular knowledge on listening</vt:lpstr>
      <vt:lpstr>ALARM! </vt:lpstr>
      <vt:lpstr>Level 1 – Download </vt:lpstr>
      <vt:lpstr>Level 2 – Factual </vt:lpstr>
      <vt:lpstr>Level 3 – Empathetic listening</vt:lpstr>
      <vt:lpstr>Level 4 – Generative listening </vt:lpstr>
      <vt:lpstr>Summary and implications for action</vt:lpstr>
      <vt:lpstr>The importance of listening in complex problems</vt:lpstr>
      <vt:lpstr>The importance of listening when facing common challenges</vt:lpstr>
      <vt:lpstr>Now what?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Involving stakeholders in the policy process:</dc:title>
  <dc:creator>Microsoft Office User</dc:creator>
  <cp:lastModifiedBy>Jonathan Pycroft</cp:lastModifiedBy>
  <cp:revision>204</cp:revision>
  <cp:lastPrinted>2021-05-16T11:55:47Z</cp:lastPrinted>
  <dcterms:created xsi:type="dcterms:W3CDTF">2020-11-25T11:11:15Z</dcterms:created>
  <dcterms:modified xsi:type="dcterms:W3CDTF">2021-05-16T13:32:27Z</dcterms:modified>
</cp:coreProperties>
</file>